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2"/>
  </p:notesMasterIdLst>
  <p:sldIdLst>
    <p:sldId id="256" r:id="rId2"/>
    <p:sldId id="301" r:id="rId3"/>
    <p:sldId id="302" r:id="rId4"/>
    <p:sldId id="303" r:id="rId5"/>
    <p:sldId id="304" r:id="rId6"/>
    <p:sldId id="305" r:id="rId7"/>
    <p:sldId id="311" r:id="rId8"/>
    <p:sldId id="307" r:id="rId9"/>
    <p:sldId id="314" r:id="rId10"/>
    <p:sldId id="312" r:id="rId11"/>
    <p:sldId id="313" r:id="rId12"/>
    <p:sldId id="315" r:id="rId13"/>
    <p:sldId id="316" r:id="rId14"/>
    <p:sldId id="317" r:id="rId15"/>
    <p:sldId id="325" r:id="rId16"/>
    <p:sldId id="323" r:id="rId17"/>
    <p:sldId id="326" r:id="rId18"/>
    <p:sldId id="327" r:id="rId19"/>
    <p:sldId id="328" r:id="rId20"/>
    <p:sldId id="329" r:id="rId21"/>
    <p:sldId id="330" r:id="rId22"/>
    <p:sldId id="332" r:id="rId23"/>
    <p:sldId id="334" r:id="rId24"/>
    <p:sldId id="333" r:id="rId25"/>
    <p:sldId id="335" r:id="rId26"/>
    <p:sldId id="336" r:id="rId27"/>
    <p:sldId id="337" r:id="rId28"/>
    <p:sldId id="338" r:id="rId29"/>
    <p:sldId id="321" r:id="rId30"/>
    <p:sldId id="318" r:id="rId31"/>
    <p:sldId id="319" r:id="rId32"/>
    <p:sldId id="320" r:id="rId33"/>
    <p:sldId id="322" r:id="rId34"/>
    <p:sldId id="331" r:id="rId35"/>
    <p:sldId id="339" r:id="rId36"/>
    <p:sldId id="340" r:id="rId37"/>
    <p:sldId id="341" r:id="rId38"/>
    <p:sldId id="342" r:id="rId39"/>
    <p:sldId id="324" r:id="rId40"/>
    <p:sldId id="30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3"/>
    <p:restoredTop sz="94637"/>
  </p:normalViewPr>
  <p:slideViewPr>
    <p:cSldViewPr snapToGrid="0">
      <p:cViewPr varScale="1">
        <p:scale>
          <a:sx n="93" d="100"/>
          <a:sy n="93" d="100"/>
        </p:scale>
        <p:origin x="9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4.sv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datasets/mohithsairamreddy/salary-data" TargetMode="External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4.sv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datasets/mohithsairamreddy/salary-data" TargetMode="External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C3FADB-1937-4F6C-A58F-52475875386B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83912BA-936E-4E5E-9628-F1B8E22FF503}">
      <dgm:prSet/>
      <dgm:spPr/>
      <dgm:t>
        <a:bodyPr/>
        <a:lstStyle/>
        <a:p>
          <a:r>
            <a:rPr lang="en-US"/>
            <a:t>Monte Carlo Simulations</a:t>
          </a:r>
        </a:p>
      </dgm:t>
    </dgm:pt>
    <dgm:pt modelId="{4F9D04C8-2CF7-4920-81EE-AAB9A61EB220}" type="parTrans" cxnId="{05C65D15-B58D-42B5-89D5-39D5EB61FC78}">
      <dgm:prSet/>
      <dgm:spPr/>
      <dgm:t>
        <a:bodyPr/>
        <a:lstStyle/>
        <a:p>
          <a:endParaRPr lang="en-US"/>
        </a:p>
      </dgm:t>
    </dgm:pt>
    <dgm:pt modelId="{1885C00A-C156-40D5-8325-48FDC6BF199F}" type="sibTrans" cxnId="{05C65D15-B58D-42B5-89D5-39D5EB61FC78}">
      <dgm:prSet/>
      <dgm:spPr/>
      <dgm:t>
        <a:bodyPr/>
        <a:lstStyle/>
        <a:p>
          <a:endParaRPr lang="en-US"/>
        </a:p>
      </dgm:t>
    </dgm:pt>
    <dgm:pt modelId="{1C595127-6706-426C-A873-B58A44ACA643}">
      <dgm:prSet/>
      <dgm:spPr/>
      <dgm:t>
        <a:bodyPr/>
        <a:lstStyle/>
        <a:p>
          <a:r>
            <a:rPr lang="en-US"/>
            <a:t>Parametric Bootstrapping</a:t>
          </a:r>
        </a:p>
      </dgm:t>
    </dgm:pt>
    <dgm:pt modelId="{D9B8AFAB-DB11-43DE-8BCB-EFA35CC5FB7D}" type="parTrans" cxnId="{E00E9C4C-BD9F-4E0C-839C-454180481315}">
      <dgm:prSet/>
      <dgm:spPr/>
      <dgm:t>
        <a:bodyPr/>
        <a:lstStyle/>
        <a:p>
          <a:endParaRPr lang="en-US"/>
        </a:p>
      </dgm:t>
    </dgm:pt>
    <dgm:pt modelId="{3F0F79FF-876A-4D0E-A01D-460F909574E4}" type="sibTrans" cxnId="{E00E9C4C-BD9F-4E0C-839C-454180481315}">
      <dgm:prSet/>
      <dgm:spPr/>
      <dgm:t>
        <a:bodyPr/>
        <a:lstStyle/>
        <a:p>
          <a:endParaRPr lang="en-US"/>
        </a:p>
      </dgm:t>
    </dgm:pt>
    <dgm:pt modelId="{B3833150-AC74-4EAB-AF2F-83B4502006D3}">
      <dgm:prSet/>
      <dgm:spPr/>
      <dgm:t>
        <a:bodyPr/>
        <a:lstStyle/>
        <a:p>
          <a:r>
            <a:rPr lang="en-US"/>
            <a:t>Nonparametric Bootstrapping (in example)</a:t>
          </a:r>
        </a:p>
      </dgm:t>
    </dgm:pt>
    <dgm:pt modelId="{0D7AB929-04F4-4EFB-8650-FDAF168C4BB9}" type="parTrans" cxnId="{8584BAD1-AC4E-4508-83DD-7327B2C32957}">
      <dgm:prSet/>
      <dgm:spPr/>
      <dgm:t>
        <a:bodyPr/>
        <a:lstStyle/>
        <a:p>
          <a:endParaRPr lang="en-US"/>
        </a:p>
      </dgm:t>
    </dgm:pt>
    <dgm:pt modelId="{4B0D0A6E-3429-4890-B240-7057009DBA4C}" type="sibTrans" cxnId="{8584BAD1-AC4E-4508-83DD-7327B2C32957}">
      <dgm:prSet/>
      <dgm:spPr/>
      <dgm:t>
        <a:bodyPr/>
        <a:lstStyle/>
        <a:p>
          <a:endParaRPr lang="en-US"/>
        </a:p>
      </dgm:t>
    </dgm:pt>
    <dgm:pt modelId="{A5EFD859-C51D-C043-B363-22B87186A067}" type="pres">
      <dgm:prSet presAssocID="{76C3FADB-1937-4F6C-A58F-52475875386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E2726A2-A365-FC4D-9945-F0FDD3EF0953}" type="pres">
      <dgm:prSet presAssocID="{D83912BA-936E-4E5E-9628-F1B8E22FF503}" presName="hierRoot1" presStyleCnt="0"/>
      <dgm:spPr/>
    </dgm:pt>
    <dgm:pt modelId="{64811D9D-C22D-294F-B8CD-5BF3480CF5A1}" type="pres">
      <dgm:prSet presAssocID="{D83912BA-936E-4E5E-9628-F1B8E22FF503}" presName="composite" presStyleCnt="0"/>
      <dgm:spPr/>
    </dgm:pt>
    <dgm:pt modelId="{FE4F6996-74E8-C049-A243-E9A4B4443BF6}" type="pres">
      <dgm:prSet presAssocID="{D83912BA-936E-4E5E-9628-F1B8E22FF503}" presName="background" presStyleLbl="node0" presStyleIdx="0" presStyleCnt="3"/>
      <dgm:spPr/>
    </dgm:pt>
    <dgm:pt modelId="{30F91E91-5293-0349-8A36-C99FC710CBA0}" type="pres">
      <dgm:prSet presAssocID="{D83912BA-936E-4E5E-9628-F1B8E22FF503}" presName="text" presStyleLbl="fgAcc0" presStyleIdx="0" presStyleCnt="3">
        <dgm:presLayoutVars>
          <dgm:chPref val="3"/>
        </dgm:presLayoutVars>
      </dgm:prSet>
      <dgm:spPr/>
    </dgm:pt>
    <dgm:pt modelId="{DEAFB50E-A71D-974F-946F-39CACEC0C728}" type="pres">
      <dgm:prSet presAssocID="{D83912BA-936E-4E5E-9628-F1B8E22FF503}" presName="hierChild2" presStyleCnt="0"/>
      <dgm:spPr/>
    </dgm:pt>
    <dgm:pt modelId="{DDF21251-9DE3-BF41-85BB-A41FC8389507}" type="pres">
      <dgm:prSet presAssocID="{1C595127-6706-426C-A873-B58A44ACA643}" presName="hierRoot1" presStyleCnt="0"/>
      <dgm:spPr/>
    </dgm:pt>
    <dgm:pt modelId="{8906CEA7-A9C2-D74C-9F50-64DB00703195}" type="pres">
      <dgm:prSet presAssocID="{1C595127-6706-426C-A873-B58A44ACA643}" presName="composite" presStyleCnt="0"/>
      <dgm:spPr/>
    </dgm:pt>
    <dgm:pt modelId="{C909BDC7-21C6-F04A-8A9A-964D2104D424}" type="pres">
      <dgm:prSet presAssocID="{1C595127-6706-426C-A873-B58A44ACA643}" presName="background" presStyleLbl="node0" presStyleIdx="1" presStyleCnt="3"/>
      <dgm:spPr/>
    </dgm:pt>
    <dgm:pt modelId="{4F5F1C5D-9425-3545-BE6A-88F218A85F05}" type="pres">
      <dgm:prSet presAssocID="{1C595127-6706-426C-A873-B58A44ACA643}" presName="text" presStyleLbl="fgAcc0" presStyleIdx="1" presStyleCnt="3">
        <dgm:presLayoutVars>
          <dgm:chPref val="3"/>
        </dgm:presLayoutVars>
      </dgm:prSet>
      <dgm:spPr/>
    </dgm:pt>
    <dgm:pt modelId="{884199AC-B277-B646-B179-759BE511CEDA}" type="pres">
      <dgm:prSet presAssocID="{1C595127-6706-426C-A873-B58A44ACA643}" presName="hierChild2" presStyleCnt="0"/>
      <dgm:spPr/>
    </dgm:pt>
    <dgm:pt modelId="{0D6BD2E5-486C-8E4C-B5AB-1F8968B17032}" type="pres">
      <dgm:prSet presAssocID="{B3833150-AC74-4EAB-AF2F-83B4502006D3}" presName="hierRoot1" presStyleCnt="0"/>
      <dgm:spPr/>
    </dgm:pt>
    <dgm:pt modelId="{A14CF208-7D52-994F-853F-FE8EECCD381A}" type="pres">
      <dgm:prSet presAssocID="{B3833150-AC74-4EAB-AF2F-83B4502006D3}" presName="composite" presStyleCnt="0"/>
      <dgm:spPr/>
    </dgm:pt>
    <dgm:pt modelId="{52DADFEE-DCB8-EA4A-967D-74D3B7C67FCC}" type="pres">
      <dgm:prSet presAssocID="{B3833150-AC74-4EAB-AF2F-83B4502006D3}" presName="background" presStyleLbl="node0" presStyleIdx="2" presStyleCnt="3"/>
      <dgm:spPr/>
    </dgm:pt>
    <dgm:pt modelId="{9E9DE26A-361B-4149-AF5C-D0057673C626}" type="pres">
      <dgm:prSet presAssocID="{B3833150-AC74-4EAB-AF2F-83B4502006D3}" presName="text" presStyleLbl="fgAcc0" presStyleIdx="2" presStyleCnt="3">
        <dgm:presLayoutVars>
          <dgm:chPref val="3"/>
        </dgm:presLayoutVars>
      </dgm:prSet>
      <dgm:spPr/>
    </dgm:pt>
    <dgm:pt modelId="{0F671722-1C63-3D4B-8E0F-EF2019250EFE}" type="pres">
      <dgm:prSet presAssocID="{B3833150-AC74-4EAB-AF2F-83B4502006D3}" presName="hierChild2" presStyleCnt="0"/>
      <dgm:spPr/>
    </dgm:pt>
  </dgm:ptLst>
  <dgm:cxnLst>
    <dgm:cxn modelId="{05C65D15-B58D-42B5-89D5-39D5EB61FC78}" srcId="{76C3FADB-1937-4F6C-A58F-52475875386B}" destId="{D83912BA-936E-4E5E-9628-F1B8E22FF503}" srcOrd="0" destOrd="0" parTransId="{4F9D04C8-2CF7-4920-81EE-AAB9A61EB220}" sibTransId="{1885C00A-C156-40D5-8325-48FDC6BF199F}"/>
    <dgm:cxn modelId="{CE003831-E0D5-5048-9A43-3C4870CB5C7B}" type="presOf" srcId="{1C595127-6706-426C-A873-B58A44ACA643}" destId="{4F5F1C5D-9425-3545-BE6A-88F218A85F05}" srcOrd="0" destOrd="0" presId="urn:microsoft.com/office/officeart/2005/8/layout/hierarchy1"/>
    <dgm:cxn modelId="{053EB536-FC41-074E-8EE9-94C0688E2531}" type="presOf" srcId="{D83912BA-936E-4E5E-9628-F1B8E22FF503}" destId="{30F91E91-5293-0349-8A36-C99FC710CBA0}" srcOrd="0" destOrd="0" presId="urn:microsoft.com/office/officeart/2005/8/layout/hierarchy1"/>
    <dgm:cxn modelId="{E00E9C4C-BD9F-4E0C-839C-454180481315}" srcId="{76C3FADB-1937-4F6C-A58F-52475875386B}" destId="{1C595127-6706-426C-A873-B58A44ACA643}" srcOrd="1" destOrd="0" parTransId="{D9B8AFAB-DB11-43DE-8BCB-EFA35CC5FB7D}" sibTransId="{3F0F79FF-876A-4D0E-A01D-460F909574E4}"/>
    <dgm:cxn modelId="{7ABA31D1-4ADD-084C-B469-51E8E0E40E40}" type="presOf" srcId="{B3833150-AC74-4EAB-AF2F-83B4502006D3}" destId="{9E9DE26A-361B-4149-AF5C-D0057673C626}" srcOrd="0" destOrd="0" presId="urn:microsoft.com/office/officeart/2005/8/layout/hierarchy1"/>
    <dgm:cxn modelId="{8584BAD1-AC4E-4508-83DD-7327B2C32957}" srcId="{76C3FADB-1937-4F6C-A58F-52475875386B}" destId="{B3833150-AC74-4EAB-AF2F-83B4502006D3}" srcOrd="2" destOrd="0" parTransId="{0D7AB929-04F4-4EFB-8650-FDAF168C4BB9}" sibTransId="{4B0D0A6E-3429-4890-B240-7057009DBA4C}"/>
    <dgm:cxn modelId="{5842FED8-FB9C-284A-B65E-EB6E086C0B85}" type="presOf" srcId="{76C3FADB-1937-4F6C-A58F-52475875386B}" destId="{A5EFD859-C51D-C043-B363-22B87186A067}" srcOrd="0" destOrd="0" presId="urn:microsoft.com/office/officeart/2005/8/layout/hierarchy1"/>
    <dgm:cxn modelId="{AE3D1346-470B-7648-A304-165DAD90BD61}" type="presParOf" srcId="{A5EFD859-C51D-C043-B363-22B87186A067}" destId="{4E2726A2-A365-FC4D-9945-F0FDD3EF0953}" srcOrd="0" destOrd="0" presId="urn:microsoft.com/office/officeart/2005/8/layout/hierarchy1"/>
    <dgm:cxn modelId="{65FC1C00-E02B-7B47-A496-4ADE6AFE3F84}" type="presParOf" srcId="{4E2726A2-A365-FC4D-9945-F0FDD3EF0953}" destId="{64811D9D-C22D-294F-B8CD-5BF3480CF5A1}" srcOrd="0" destOrd="0" presId="urn:microsoft.com/office/officeart/2005/8/layout/hierarchy1"/>
    <dgm:cxn modelId="{6E1B899F-B04C-BE46-A701-33A876169197}" type="presParOf" srcId="{64811D9D-C22D-294F-B8CD-5BF3480CF5A1}" destId="{FE4F6996-74E8-C049-A243-E9A4B4443BF6}" srcOrd="0" destOrd="0" presId="urn:microsoft.com/office/officeart/2005/8/layout/hierarchy1"/>
    <dgm:cxn modelId="{BD5DED0F-005A-4643-B860-A10DF2BAEC86}" type="presParOf" srcId="{64811D9D-C22D-294F-B8CD-5BF3480CF5A1}" destId="{30F91E91-5293-0349-8A36-C99FC710CBA0}" srcOrd="1" destOrd="0" presId="urn:microsoft.com/office/officeart/2005/8/layout/hierarchy1"/>
    <dgm:cxn modelId="{D255157A-7AC2-D642-B523-5D501FA7A9EC}" type="presParOf" srcId="{4E2726A2-A365-FC4D-9945-F0FDD3EF0953}" destId="{DEAFB50E-A71D-974F-946F-39CACEC0C728}" srcOrd="1" destOrd="0" presId="urn:microsoft.com/office/officeart/2005/8/layout/hierarchy1"/>
    <dgm:cxn modelId="{162A7C11-7811-964D-AC89-B25094FD4FBB}" type="presParOf" srcId="{A5EFD859-C51D-C043-B363-22B87186A067}" destId="{DDF21251-9DE3-BF41-85BB-A41FC8389507}" srcOrd="1" destOrd="0" presId="urn:microsoft.com/office/officeart/2005/8/layout/hierarchy1"/>
    <dgm:cxn modelId="{BD304594-72BF-3947-8819-4CE7831D3A07}" type="presParOf" srcId="{DDF21251-9DE3-BF41-85BB-A41FC8389507}" destId="{8906CEA7-A9C2-D74C-9F50-64DB00703195}" srcOrd="0" destOrd="0" presId="urn:microsoft.com/office/officeart/2005/8/layout/hierarchy1"/>
    <dgm:cxn modelId="{6560B3C2-BCF0-6D40-AF41-68F5721E6EDD}" type="presParOf" srcId="{8906CEA7-A9C2-D74C-9F50-64DB00703195}" destId="{C909BDC7-21C6-F04A-8A9A-964D2104D424}" srcOrd="0" destOrd="0" presId="urn:microsoft.com/office/officeart/2005/8/layout/hierarchy1"/>
    <dgm:cxn modelId="{7ABB6EFF-4BC4-E747-A451-65BC9631DCEB}" type="presParOf" srcId="{8906CEA7-A9C2-D74C-9F50-64DB00703195}" destId="{4F5F1C5D-9425-3545-BE6A-88F218A85F05}" srcOrd="1" destOrd="0" presId="urn:microsoft.com/office/officeart/2005/8/layout/hierarchy1"/>
    <dgm:cxn modelId="{4E1303DA-53F4-4040-BF8F-8D3F352DCE03}" type="presParOf" srcId="{DDF21251-9DE3-BF41-85BB-A41FC8389507}" destId="{884199AC-B277-B646-B179-759BE511CEDA}" srcOrd="1" destOrd="0" presId="urn:microsoft.com/office/officeart/2005/8/layout/hierarchy1"/>
    <dgm:cxn modelId="{E6100B8D-7C1F-E04D-98D6-E28B0A3C6EB8}" type="presParOf" srcId="{A5EFD859-C51D-C043-B363-22B87186A067}" destId="{0D6BD2E5-486C-8E4C-B5AB-1F8968B17032}" srcOrd="2" destOrd="0" presId="urn:microsoft.com/office/officeart/2005/8/layout/hierarchy1"/>
    <dgm:cxn modelId="{ED44F437-927D-D049-9241-44D654FDCB1C}" type="presParOf" srcId="{0D6BD2E5-486C-8E4C-B5AB-1F8968B17032}" destId="{A14CF208-7D52-994F-853F-FE8EECCD381A}" srcOrd="0" destOrd="0" presId="urn:microsoft.com/office/officeart/2005/8/layout/hierarchy1"/>
    <dgm:cxn modelId="{0479F781-CA16-6848-902C-CAB85EF36852}" type="presParOf" srcId="{A14CF208-7D52-994F-853F-FE8EECCD381A}" destId="{52DADFEE-DCB8-EA4A-967D-74D3B7C67FCC}" srcOrd="0" destOrd="0" presId="urn:microsoft.com/office/officeart/2005/8/layout/hierarchy1"/>
    <dgm:cxn modelId="{42E2106B-820A-8944-9AA1-9AAEF1338237}" type="presParOf" srcId="{A14CF208-7D52-994F-853F-FE8EECCD381A}" destId="{9E9DE26A-361B-4149-AF5C-D0057673C626}" srcOrd="1" destOrd="0" presId="urn:microsoft.com/office/officeart/2005/8/layout/hierarchy1"/>
    <dgm:cxn modelId="{D1187172-C21D-D046-9ECE-9E44AD45A21E}" type="presParOf" srcId="{0D6BD2E5-486C-8E4C-B5AB-1F8968B17032}" destId="{0F671722-1C63-3D4B-8E0F-EF2019250EF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1D1838-1D88-4734-9B70-D4724B2083B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4CE44E6-D937-4630-B8E4-246D9A7E4A05}">
      <dgm:prSet/>
      <dgm:spPr/>
      <dgm:t>
        <a:bodyPr/>
        <a:lstStyle/>
        <a:p>
          <a:r>
            <a:rPr lang="en-US"/>
            <a:t>Semiparametric Bootstrapping</a:t>
          </a:r>
        </a:p>
      </dgm:t>
    </dgm:pt>
    <dgm:pt modelId="{007F9127-AFB1-47D9-991D-D873972F8BD4}" type="parTrans" cxnId="{005D7515-B18F-4691-8D49-01F9CF49BD5A}">
      <dgm:prSet/>
      <dgm:spPr/>
      <dgm:t>
        <a:bodyPr/>
        <a:lstStyle/>
        <a:p>
          <a:endParaRPr lang="en-US"/>
        </a:p>
      </dgm:t>
    </dgm:pt>
    <dgm:pt modelId="{38658761-1FDA-4157-924B-845598F9D676}" type="sibTrans" cxnId="{005D7515-B18F-4691-8D49-01F9CF49BD5A}">
      <dgm:prSet/>
      <dgm:spPr/>
      <dgm:t>
        <a:bodyPr/>
        <a:lstStyle/>
        <a:p>
          <a:endParaRPr lang="en-US"/>
        </a:p>
      </dgm:t>
    </dgm:pt>
    <dgm:pt modelId="{C9677BBC-B44D-4A15-9650-33358A925142}">
      <dgm:prSet/>
      <dgm:spPr/>
      <dgm:t>
        <a:bodyPr/>
        <a:lstStyle/>
        <a:p>
          <a:r>
            <a:rPr lang="en-US"/>
            <a:t>Permutation Bootstrapping</a:t>
          </a:r>
        </a:p>
      </dgm:t>
    </dgm:pt>
    <dgm:pt modelId="{B86ED8A0-1E3F-4E30-84EE-EBAF521511D3}" type="parTrans" cxnId="{A1BFB501-7562-4DD4-B6AA-7C86F51C0B4B}">
      <dgm:prSet/>
      <dgm:spPr/>
      <dgm:t>
        <a:bodyPr/>
        <a:lstStyle/>
        <a:p>
          <a:endParaRPr lang="en-US"/>
        </a:p>
      </dgm:t>
    </dgm:pt>
    <dgm:pt modelId="{78F6F908-4530-40BF-B08C-2AEF3A0C6A0B}" type="sibTrans" cxnId="{A1BFB501-7562-4DD4-B6AA-7C86F51C0B4B}">
      <dgm:prSet/>
      <dgm:spPr/>
      <dgm:t>
        <a:bodyPr/>
        <a:lstStyle/>
        <a:p>
          <a:endParaRPr lang="en-US"/>
        </a:p>
      </dgm:t>
    </dgm:pt>
    <dgm:pt modelId="{73365B74-BD6F-4D5B-8AF6-C3EEF6554159}">
      <dgm:prSet/>
      <dgm:spPr/>
      <dgm:t>
        <a:bodyPr/>
        <a:lstStyle/>
        <a:p>
          <a:r>
            <a:rPr lang="en-US"/>
            <a:t>Monte Carlo and Bootstrapping for Continuous Data</a:t>
          </a:r>
        </a:p>
      </dgm:t>
    </dgm:pt>
    <dgm:pt modelId="{35AC4715-AD20-475C-8141-9660616441B6}" type="parTrans" cxnId="{9EF5604E-1043-4B2E-9296-3C1FD7494D43}">
      <dgm:prSet/>
      <dgm:spPr/>
      <dgm:t>
        <a:bodyPr/>
        <a:lstStyle/>
        <a:p>
          <a:endParaRPr lang="en-US"/>
        </a:p>
      </dgm:t>
    </dgm:pt>
    <dgm:pt modelId="{2100B4A1-BECF-4C82-9253-740EE8710C08}" type="sibTrans" cxnId="{9EF5604E-1043-4B2E-9296-3C1FD7494D43}">
      <dgm:prSet/>
      <dgm:spPr/>
      <dgm:t>
        <a:bodyPr/>
        <a:lstStyle/>
        <a:p>
          <a:endParaRPr lang="en-US"/>
        </a:p>
      </dgm:t>
    </dgm:pt>
    <dgm:pt modelId="{D942A22F-FBCE-41C8-8AAD-8CC6787C7E2A}">
      <dgm:prSet/>
      <dgm:spPr/>
      <dgm:t>
        <a:bodyPr/>
        <a:lstStyle/>
        <a:p>
          <a:r>
            <a:rPr lang="en-US"/>
            <a:t>Corrections for Multiple Testing</a:t>
          </a:r>
        </a:p>
      </dgm:t>
    </dgm:pt>
    <dgm:pt modelId="{865B8863-A17D-47A9-AF79-9ED1871B52F0}" type="parTrans" cxnId="{9A0D4E78-4DB6-442C-8B6C-44F508392007}">
      <dgm:prSet/>
      <dgm:spPr/>
      <dgm:t>
        <a:bodyPr/>
        <a:lstStyle/>
        <a:p>
          <a:endParaRPr lang="en-US"/>
        </a:p>
      </dgm:t>
    </dgm:pt>
    <dgm:pt modelId="{CAC6DD02-A00E-4EF2-82DB-81A44C4CFD0B}" type="sibTrans" cxnId="{9A0D4E78-4DB6-442C-8B6C-44F508392007}">
      <dgm:prSet/>
      <dgm:spPr/>
      <dgm:t>
        <a:bodyPr/>
        <a:lstStyle/>
        <a:p>
          <a:endParaRPr lang="en-US"/>
        </a:p>
      </dgm:t>
    </dgm:pt>
    <dgm:pt modelId="{2D93B6EF-D370-4CEB-A30A-694DA6BED12D}">
      <dgm:prSet/>
      <dgm:spPr/>
      <dgm:t>
        <a:bodyPr/>
        <a:lstStyle/>
        <a:p>
          <a:r>
            <a:rPr lang="en-US"/>
            <a:t>Regression (Splines, Polynomials)</a:t>
          </a:r>
        </a:p>
      </dgm:t>
    </dgm:pt>
    <dgm:pt modelId="{D3A3AD4C-5269-41D1-B2B2-DF7E5F97212C}" type="parTrans" cxnId="{11FE630F-96EC-4B7B-8E4E-143C4ACAEFD2}">
      <dgm:prSet/>
      <dgm:spPr/>
      <dgm:t>
        <a:bodyPr/>
        <a:lstStyle/>
        <a:p>
          <a:endParaRPr lang="en-US"/>
        </a:p>
      </dgm:t>
    </dgm:pt>
    <dgm:pt modelId="{971E304A-8EB0-46AB-A9A7-DFCC1C3C5A59}" type="sibTrans" cxnId="{11FE630F-96EC-4B7B-8E4E-143C4ACAEFD2}">
      <dgm:prSet/>
      <dgm:spPr/>
      <dgm:t>
        <a:bodyPr/>
        <a:lstStyle/>
        <a:p>
          <a:endParaRPr lang="en-US"/>
        </a:p>
      </dgm:t>
    </dgm:pt>
    <dgm:pt modelId="{7EA56392-0525-4A8F-9239-2682E46517E5}">
      <dgm:prSet/>
      <dgm:spPr/>
      <dgm:t>
        <a:bodyPr/>
        <a:lstStyle/>
        <a:p>
          <a:r>
            <a:rPr lang="en-US"/>
            <a:t>Validation methods (Train/Validation/Test, Leave One Out, Cross-Validation)</a:t>
          </a:r>
        </a:p>
      </dgm:t>
    </dgm:pt>
    <dgm:pt modelId="{54B479E5-1E98-46F4-9DBC-B416B438D6DA}" type="parTrans" cxnId="{2ACAFD19-07E4-4FDE-BC71-07371FCE5440}">
      <dgm:prSet/>
      <dgm:spPr/>
      <dgm:t>
        <a:bodyPr/>
        <a:lstStyle/>
        <a:p>
          <a:endParaRPr lang="en-US"/>
        </a:p>
      </dgm:t>
    </dgm:pt>
    <dgm:pt modelId="{E07A5BE0-F758-42B3-B6C0-4FC7BC295034}" type="sibTrans" cxnId="{2ACAFD19-07E4-4FDE-BC71-07371FCE5440}">
      <dgm:prSet/>
      <dgm:spPr/>
      <dgm:t>
        <a:bodyPr/>
        <a:lstStyle/>
        <a:p>
          <a:endParaRPr lang="en-US"/>
        </a:p>
      </dgm:t>
    </dgm:pt>
    <dgm:pt modelId="{92C74992-8C0A-834A-AFEF-FBFB598DA3FB}" type="pres">
      <dgm:prSet presAssocID="{B61D1838-1D88-4734-9B70-D4724B2083B7}" presName="linear" presStyleCnt="0">
        <dgm:presLayoutVars>
          <dgm:animLvl val="lvl"/>
          <dgm:resizeHandles val="exact"/>
        </dgm:presLayoutVars>
      </dgm:prSet>
      <dgm:spPr/>
    </dgm:pt>
    <dgm:pt modelId="{A864B191-F902-0B4F-B918-615511AF4BA1}" type="pres">
      <dgm:prSet presAssocID="{84CE44E6-D937-4630-B8E4-246D9A7E4A05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9CA9E00-095E-8346-B200-BD2405A9D26D}" type="pres">
      <dgm:prSet presAssocID="{38658761-1FDA-4157-924B-845598F9D676}" presName="spacer" presStyleCnt="0"/>
      <dgm:spPr/>
    </dgm:pt>
    <dgm:pt modelId="{F4ED277C-9251-8041-A334-F987EBC9112F}" type="pres">
      <dgm:prSet presAssocID="{C9677BBC-B44D-4A15-9650-33358A925142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76F58C76-142A-BB45-A71C-52103993FE26}" type="pres">
      <dgm:prSet presAssocID="{78F6F908-4530-40BF-B08C-2AEF3A0C6A0B}" presName="spacer" presStyleCnt="0"/>
      <dgm:spPr/>
    </dgm:pt>
    <dgm:pt modelId="{9040CED8-647D-304A-BA64-CE33832212EA}" type="pres">
      <dgm:prSet presAssocID="{73365B74-BD6F-4D5B-8AF6-C3EEF655415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2D6F26DB-FD70-FC48-AA82-19BB5835D628}" type="pres">
      <dgm:prSet presAssocID="{2100B4A1-BECF-4C82-9253-740EE8710C08}" presName="spacer" presStyleCnt="0"/>
      <dgm:spPr/>
    </dgm:pt>
    <dgm:pt modelId="{25900EDD-21FC-6341-B918-795214BE223B}" type="pres">
      <dgm:prSet presAssocID="{D942A22F-FBCE-41C8-8AAD-8CC6787C7E2A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2E52423-CEB0-BF47-8F85-59699531D6F1}" type="pres">
      <dgm:prSet presAssocID="{CAC6DD02-A00E-4EF2-82DB-81A44C4CFD0B}" presName="spacer" presStyleCnt="0"/>
      <dgm:spPr/>
    </dgm:pt>
    <dgm:pt modelId="{8188E9C8-CEEF-AE4C-A078-5F34B578FDC5}" type="pres">
      <dgm:prSet presAssocID="{2D93B6EF-D370-4CEB-A30A-694DA6BED12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61A160E1-A009-914E-9F89-3EAC2075105E}" type="pres">
      <dgm:prSet presAssocID="{971E304A-8EB0-46AB-A9A7-DFCC1C3C5A59}" presName="spacer" presStyleCnt="0"/>
      <dgm:spPr/>
    </dgm:pt>
    <dgm:pt modelId="{41EA81A8-7ABA-BC4B-BE89-0698E8C83E38}" type="pres">
      <dgm:prSet presAssocID="{7EA56392-0525-4A8F-9239-2682E46517E5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1BFB501-7562-4DD4-B6AA-7C86F51C0B4B}" srcId="{B61D1838-1D88-4734-9B70-D4724B2083B7}" destId="{C9677BBC-B44D-4A15-9650-33358A925142}" srcOrd="1" destOrd="0" parTransId="{B86ED8A0-1E3F-4E30-84EE-EBAF521511D3}" sibTransId="{78F6F908-4530-40BF-B08C-2AEF3A0C6A0B}"/>
    <dgm:cxn modelId="{11FE630F-96EC-4B7B-8E4E-143C4ACAEFD2}" srcId="{B61D1838-1D88-4734-9B70-D4724B2083B7}" destId="{2D93B6EF-D370-4CEB-A30A-694DA6BED12D}" srcOrd="4" destOrd="0" parTransId="{D3A3AD4C-5269-41D1-B2B2-DF7E5F97212C}" sibTransId="{971E304A-8EB0-46AB-A9A7-DFCC1C3C5A59}"/>
    <dgm:cxn modelId="{005D7515-B18F-4691-8D49-01F9CF49BD5A}" srcId="{B61D1838-1D88-4734-9B70-D4724B2083B7}" destId="{84CE44E6-D937-4630-B8E4-246D9A7E4A05}" srcOrd="0" destOrd="0" parTransId="{007F9127-AFB1-47D9-991D-D873972F8BD4}" sibTransId="{38658761-1FDA-4157-924B-845598F9D676}"/>
    <dgm:cxn modelId="{2ACAFD19-07E4-4FDE-BC71-07371FCE5440}" srcId="{B61D1838-1D88-4734-9B70-D4724B2083B7}" destId="{7EA56392-0525-4A8F-9239-2682E46517E5}" srcOrd="5" destOrd="0" parTransId="{54B479E5-1E98-46F4-9DBC-B416B438D6DA}" sibTransId="{E07A5BE0-F758-42B3-B6C0-4FC7BC295034}"/>
    <dgm:cxn modelId="{72E7E124-3F7F-C54B-A9A5-675A87C40A4A}" type="presOf" srcId="{7EA56392-0525-4A8F-9239-2682E46517E5}" destId="{41EA81A8-7ABA-BC4B-BE89-0698E8C83E38}" srcOrd="0" destOrd="0" presId="urn:microsoft.com/office/officeart/2005/8/layout/vList2"/>
    <dgm:cxn modelId="{9EF5604E-1043-4B2E-9296-3C1FD7494D43}" srcId="{B61D1838-1D88-4734-9B70-D4724B2083B7}" destId="{73365B74-BD6F-4D5B-8AF6-C3EEF6554159}" srcOrd="2" destOrd="0" parTransId="{35AC4715-AD20-475C-8141-9660616441B6}" sibTransId="{2100B4A1-BECF-4C82-9253-740EE8710C08}"/>
    <dgm:cxn modelId="{F4F3D559-A5A1-EE4D-85A4-D2D1551DFAD0}" type="presOf" srcId="{C9677BBC-B44D-4A15-9650-33358A925142}" destId="{F4ED277C-9251-8041-A334-F987EBC9112F}" srcOrd="0" destOrd="0" presId="urn:microsoft.com/office/officeart/2005/8/layout/vList2"/>
    <dgm:cxn modelId="{9A0D4E78-4DB6-442C-8B6C-44F508392007}" srcId="{B61D1838-1D88-4734-9B70-D4724B2083B7}" destId="{D942A22F-FBCE-41C8-8AAD-8CC6787C7E2A}" srcOrd="3" destOrd="0" parTransId="{865B8863-A17D-47A9-AF79-9ED1871B52F0}" sibTransId="{CAC6DD02-A00E-4EF2-82DB-81A44C4CFD0B}"/>
    <dgm:cxn modelId="{29C6D07C-EC0E-A449-B3B9-80E4558E0A43}" type="presOf" srcId="{84CE44E6-D937-4630-B8E4-246D9A7E4A05}" destId="{A864B191-F902-0B4F-B918-615511AF4BA1}" srcOrd="0" destOrd="0" presId="urn:microsoft.com/office/officeart/2005/8/layout/vList2"/>
    <dgm:cxn modelId="{07794FA5-207B-6243-9A20-307DDC2D5405}" type="presOf" srcId="{73365B74-BD6F-4D5B-8AF6-C3EEF6554159}" destId="{9040CED8-647D-304A-BA64-CE33832212EA}" srcOrd="0" destOrd="0" presId="urn:microsoft.com/office/officeart/2005/8/layout/vList2"/>
    <dgm:cxn modelId="{838E5BAE-37E2-DC49-9CE7-F1F2BEE1E043}" type="presOf" srcId="{D942A22F-FBCE-41C8-8AAD-8CC6787C7E2A}" destId="{25900EDD-21FC-6341-B918-795214BE223B}" srcOrd="0" destOrd="0" presId="urn:microsoft.com/office/officeart/2005/8/layout/vList2"/>
    <dgm:cxn modelId="{474361C2-2A1A-EC45-9389-8290550A1C18}" type="presOf" srcId="{2D93B6EF-D370-4CEB-A30A-694DA6BED12D}" destId="{8188E9C8-CEEF-AE4C-A078-5F34B578FDC5}" srcOrd="0" destOrd="0" presId="urn:microsoft.com/office/officeart/2005/8/layout/vList2"/>
    <dgm:cxn modelId="{9E7C21E1-EF82-B249-A55B-CF922DC100C0}" type="presOf" srcId="{B61D1838-1D88-4734-9B70-D4724B2083B7}" destId="{92C74992-8C0A-834A-AFEF-FBFB598DA3FB}" srcOrd="0" destOrd="0" presId="urn:microsoft.com/office/officeart/2005/8/layout/vList2"/>
    <dgm:cxn modelId="{CF693D29-AF8B-5043-A4E5-23E244295254}" type="presParOf" srcId="{92C74992-8C0A-834A-AFEF-FBFB598DA3FB}" destId="{A864B191-F902-0B4F-B918-615511AF4BA1}" srcOrd="0" destOrd="0" presId="urn:microsoft.com/office/officeart/2005/8/layout/vList2"/>
    <dgm:cxn modelId="{E38A83E5-7293-AF43-A1AB-66D4AEDDE9AD}" type="presParOf" srcId="{92C74992-8C0A-834A-AFEF-FBFB598DA3FB}" destId="{C9CA9E00-095E-8346-B200-BD2405A9D26D}" srcOrd="1" destOrd="0" presId="urn:microsoft.com/office/officeart/2005/8/layout/vList2"/>
    <dgm:cxn modelId="{271682A2-6BFE-D740-B2DF-9DF49F11205F}" type="presParOf" srcId="{92C74992-8C0A-834A-AFEF-FBFB598DA3FB}" destId="{F4ED277C-9251-8041-A334-F987EBC9112F}" srcOrd="2" destOrd="0" presId="urn:microsoft.com/office/officeart/2005/8/layout/vList2"/>
    <dgm:cxn modelId="{0F45EB0C-1EC6-6E40-B85D-669AB7D15FAE}" type="presParOf" srcId="{92C74992-8C0A-834A-AFEF-FBFB598DA3FB}" destId="{76F58C76-142A-BB45-A71C-52103993FE26}" srcOrd="3" destOrd="0" presId="urn:microsoft.com/office/officeart/2005/8/layout/vList2"/>
    <dgm:cxn modelId="{66C76BB2-F70E-F847-B4E2-6E1F0F5DD50C}" type="presParOf" srcId="{92C74992-8C0A-834A-AFEF-FBFB598DA3FB}" destId="{9040CED8-647D-304A-BA64-CE33832212EA}" srcOrd="4" destOrd="0" presId="urn:microsoft.com/office/officeart/2005/8/layout/vList2"/>
    <dgm:cxn modelId="{0C2364A9-07E5-1840-A858-4364EBCAAF53}" type="presParOf" srcId="{92C74992-8C0A-834A-AFEF-FBFB598DA3FB}" destId="{2D6F26DB-FD70-FC48-AA82-19BB5835D628}" srcOrd="5" destOrd="0" presId="urn:microsoft.com/office/officeart/2005/8/layout/vList2"/>
    <dgm:cxn modelId="{B6155A9A-4EA4-AE45-85B5-47A388C7F5DF}" type="presParOf" srcId="{92C74992-8C0A-834A-AFEF-FBFB598DA3FB}" destId="{25900EDD-21FC-6341-B918-795214BE223B}" srcOrd="6" destOrd="0" presId="urn:microsoft.com/office/officeart/2005/8/layout/vList2"/>
    <dgm:cxn modelId="{D3437A28-DB8E-C846-8DB2-7D1981BBFDE6}" type="presParOf" srcId="{92C74992-8C0A-834A-AFEF-FBFB598DA3FB}" destId="{F2E52423-CEB0-BF47-8F85-59699531D6F1}" srcOrd="7" destOrd="0" presId="urn:microsoft.com/office/officeart/2005/8/layout/vList2"/>
    <dgm:cxn modelId="{AC34C1A3-4EF6-DD44-81D9-FAFEFFE5BFF2}" type="presParOf" srcId="{92C74992-8C0A-834A-AFEF-FBFB598DA3FB}" destId="{8188E9C8-CEEF-AE4C-A078-5F34B578FDC5}" srcOrd="8" destOrd="0" presId="urn:microsoft.com/office/officeart/2005/8/layout/vList2"/>
    <dgm:cxn modelId="{71B62B01-93E3-8B4D-A485-5A39708E5F36}" type="presParOf" srcId="{92C74992-8C0A-834A-AFEF-FBFB598DA3FB}" destId="{61A160E1-A009-914E-9F89-3EAC2075105E}" srcOrd="9" destOrd="0" presId="urn:microsoft.com/office/officeart/2005/8/layout/vList2"/>
    <dgm:cxn modelId="{2EBEBEC5-518D-3045-A1D5-DCB4B87946AD}" type="presParOf" srcId="{92C74992-8C0A-834A-AFEF-FBFB598DA3FB}" destId="{41EA81A8-7ABA-BC4B-BE89-0698E8C83E38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4F340C4-37C4-4697-AE59-C0C02D37302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AD49959-9D39-4C0A-B7E7-F9E5195EB8F8}">
      <dgm:prSet/>
      <dgm:spPr/>
      <dgm:t>
        <a:bodyPr/>
        <a:lstStyle/>
        <a:p>
          <a:r>
            <a:rPr lang="en-US"/>
            <a:t>In statistics classes, you generally cover the most common methods used</a:t>
          </a:r>
        </a:p>
      </dgm:t>
    </dgm:pt>
    <dgm:pt modelId="{75907CFF-0134-4944-B73E-11B62FD7F9AA}" type="parTrans" cxnId="{53AFDA98-883E-411E-BA26-3F82DE766B00}">
      <dgm:prSet/>
      <dgm:spPr/>
      <dgm:t>
        <a:bodyPr/>
        <a:lstStyle/>
        <a:p>
          <a:endParaRPr lang="en-US"/>
        </a:p>
      </dgm:t>
    </dgm:pt>
    <dgm:pt modelId="{F3BC2FC3-3B41-4E27-8B47-64657A3E17E8}" type="sibTrans" cxnId="{53AFDA98-883E-411E-BA26-3F82DE766B00}">
      <dgm:prSet/>
      <dgm:spPr/>
      <dgm:t>
        <a:bodyPr/>
        <a:lstStyle/>
        <a:p>
          <a:endParaRPr lang="en-US"/>
        </a:p>
      </dgm:t>
    </dgm:pt>
    <dgm:pt modelId="{42847013-D2DE-49CF-8F17-D07DF440E7D8}">
      <dgm:prSet/>
      <dgm:spPr/>
      <dgm:t>
        <a:bodyPr/>
        <a:lstStyle/>
        <a:p>
          <a:r>
            <a:rPr lang="en-US"/>
            <a:t>In practice, you’ll have to research and learn about new methods</a:t>
          </a:r>
        </a:p>
      </dgm:t>
    </dgm:pt>
    <dgm:pt modelId="{38E1F9B8-7B58-47E5-BF9E-F394D648A2E9}" type="parTrans" cxnId="{9F23EAD9-B1F6-4E24-8F56-A8EC86C69132}">
      <dgm:prSet/>
      <dgm:spPr/>
      <dgm:t>
        <a:bodyPr/>
        <a:lstStyle/>
        <a:p>
          <a:endParaRPr lang="en-US"/>
        </a:p>
      </dgm:t>
    </dgm:pt>
    <dgm:pt modelId="{053DA5C8-0AA3-4ED4-9D16-E4D3FF533EEC}" type="sibTrans" cxnId="{9F23EAD9-B1F6-4E24-8F56-A8EC86C69132}">
      <dgm:prSet/>
      <dgm:spPr/>
      <dgm:t>
        <a:bodyPr/>
        <a:lstStyle/>
        <a:p>
          <a:endParaRPr lang="en-US"/>
        </a:p>
      </dgm:t>
    </dgm:pt>
    <dgm:pt modelId="{D48CAA14-9945-4D4B-8849-9F70BCBE7D90}" type="pres">
      <dgm:prSet presAssocID="{04F340C4-37C4-4697-AE59-C0C02D373021}" presName="root" presStyleCnt="0">
        <dgm:presLayoutVars>
          <dgm:dir/>
          <dgm:resizeHandles val="exact"/>
        </dgm:presLayoutVars>
      </dgm:prSet>
      <dgm:spPr/>
    </dgm:pt>
    <dgm:pt modelId="{4E287B41-F58E-4A74-BD1B-F75FE6B70C77}" type="pres">
      <dgm:prSet presAssocID="{DAD49959-9D39-4C0A-B7E7-F9E5195EB8F8}" presName="compNode" presStyleCnt="0"/>
      <dgm:spPr/>
    </dgm:pt>
    <dgm:pt modelId="{D1474909-FF42-498D-A4DF-A0906F5CC245}" type="pres">
      <dgm:prSet presAssocID="{DAD49959-9D39-4C0A-B7E7-F9E5195EB8F8}" presName="bgRect" presStyleLbl="bgShp" presStyleIdx="0" presStyleCnt="2"/>
      <dgm:spPr/>
    </dgm:pt>
    <dgm:pt modelId="{4867D1D9-9ECC-4F37-9018-1243EC7D917F}" type="pres">
      <dgm:prSet presAssocID="{DAD49959-9D39-4C0A-B7E7-F9E5195EB8F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7FCFEC02-71BE-4A21-86AB-FD6D96BA25FA}" type="pres">
      <dgm:prSet presAssocID="{DAD49959-9D39-4C0A-B7E7-F9E5195EB8F8}" presName="spaceRect" presStyleCnt="0"/>
      <dgm:spPr/>
    </dgm:pt>
    <dgm:pt modelId="{9C65F874-BFD7-4F51-AD11-DB6425D7664D}" type="pres">
      <dgm:prSet presAssocID="{DAD49959-9D39-4C0A-B7E7-F9E5195EB8F8}" presName="parTx" presStyleLbl="revTx" presStyleIdx="0" presStyleCnt="2">
        <dgm:presLayoutVars>
          <dgm:chMax val="0"/>
          <dgm:chPref val="0"/>
        </dgm:presLayoutVars>
      </dgm:prSet>
      <dgm:spPr/>
    </dgm:pt>
    <dgm:pt modelId="{5CA94638-58C1-4E47-B59A-E2EE8CE07FCD}" type="pres">
      <dgm:prSet presAssocID="{F3BC2FC3-3B41-4E27-8B47-64657A3E17E8}" presName="sibTrans" presStyleCnt="0"/>
      <dgm:spPr/>
    </dgm:pt>
    <dgm:pt modelId="{84A87FFB-2001-4360-8CE1-44A41CA4986B}" type="pres">
      <dgm:prSet presAssocID="{42847013-D2DE-49CF-8F17-D07DF440E7D8}" presName="compNode" presStyleCnt="0"/>
      <dgm:spPr/>
    </dgm:pt>
    <dgm:pt modelId="{3550AFDA-78EB-4D69-AB82-6FD764435842}" type="pres">
      <dgm:prSet presAssocID="{42847013-D2DE-49CF-8F17-D07DF440E7D8}" presName="bgRect" presStyleLbl="bgShp" presStyleIdx="1" presStyleCnt="2"/>
      <dgm:spPr/>
    </dgm:pt>
    <dgm:pt modelId="{5B48F9CD-05FC-4606-B8FC-6C355430472A}" type="pres">
      <dgm:prSet presAssocID="{42847013-D2DE-49CF-8F17-D07DF440E7D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ACF9F9A9-96AF-40B8-93F9-A042FFBC83ED}" type="pres">
      <dgm:prSet presAssocID="{42847013-D2DE-49CF-8F17-D07DF440E7D8}" presName="spaceRect" presStyleCnt="0"/>
      <dgm:spPr/>
    </dgm:pt>
    <dgm:pt modelId="{52FBD58D-8B97-4473-B5F4-0573DF1B8309}" type="pres">
      <dgm:prSet presAssocID="{42847013-D2DE-49CF-8F17-D07DF440E7D8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8B20C00-8030-4586-B959-1832AC5572CB}" type="presOf" srcId="{04F340C4-37C4-4697-AE59-C0C02D373021}" destId="{D48CAA14-9945-4D4B-8849-9F70BCBE7D90}" srcOrd="0" destOrd="0" presId="urn:microsoft.com/office/officeart/2018/2/layout/IconVerticalSolidList"/>
    <dgm:cxn modelId="{70F4AD5C-3623-48FD-BF78-D4279905D1F5}" type="presOf" srcId="{42847013-D2DE-49CF-8F17-D07DF440E7D8}" destId="{52FBD58D-8B97-4473-B5F4-0573DF1B8309}" srcOrd="0" destOrd="0" presId="urn:microsoft.com/office/officeart/2018/2/layout/IconVerticalSolidList"/>
    <dgm:cxn modelId="{72D31383-FCC1-406D-B1E5-DB400C4A4E02}" type="presOf" srcId="{DAD49959-9D39-4C0A-B7E7-F9E5195EB8F8}" destId="{9C65F874-BFD7-4F51-AD11-DB6425D7664D}" srcOrd="0" destOrd="0" presId="urn:microsoft.com/office/officeart/2018/2/layout/IconVerticalSolidList"/>
    <dgm:cxn modelId="{53AFDA98-883E-411E-BA26-3F82DE766B00}" srcId="{04F340C4-37C4-4697-AE59-C0C02D373021}" destId="{DAD49959-9D39-4C0A-B7E7-F9E5195EB8F8}" srcOrd="0" destOrd="0" parTransId="{75907CFF-0134-4944-B73E-11B62FD7F9AA}" sibTransId="{F3BC2FC3-3B41-4E27-8B47-64657A3E17E8}"/>
    <dgm:cxn modelId="{9F23EAD9-B1F6-4E24-8F56-A8EC86C69132}" srcId="{04F340C4-37C4-4697-AE59-C0C02D373021}" destId="{42847013-D2DE-49CF-8F17-D07DF440E7D8}" srcOrd="1" destOrd="0" parTransId="{38E1F9B8-7B58-47E5-BF9E-F394D648A2E9}" sibTransId="{053DA5C8-0AA3-4ED4-9D16-E4D3FF533EEC}"/>
    <dgm:cxn modelId="{7F2D819F-8D20-4AEB-9E16-BCC09CC3D17E}" type="presParOf" srcId="{D48CAA14-9945-4D4B-8849-9F70BCBE7D90}" destId="{4E287B41-F58E-4A74-BD1B-F75FE6B70C77}" srcOrd="0" destOrd="0" presId="urn:microsoft.com/office/officeart/2018/2/layout/IconVerticalSolidList"/>
    <dgm:cxn modelId="{228A5191-39C4-403C-9E87-741BDEB9B9CE}" type="presParOf" srcId="{4E287B41-F58E-4A74-BD1B-F75FE6B70C77}" destId="{D1474909-FF42-498D-A4DF-A0906F5CC245}" srcOrd="0" destOrd="0" presId="urn:microsoft.com/office/officeart/2018/2/layout/IconVerticalSolidList"/>
    <dgm:cxn modelId="{F130236A-1985-48E2-8E40-9F534844F331}" type="presParOf" srcId="{4E287B41-F58E-4A74-BD1B-F75FE6B70C77}" destId="{4867D1D9-9ECC-4F37-9018-1243EC7D917F}" srcOrd="1" destOrd="0" presId="urn:microsoft.com/office/officeart/2018/2/layout/IconVerticalSolidList"/>
    <dgm:cxn modelId="{41524C5E-93E7-43CD-8900-9A80958A2A8D}" type="presParOf" srcId="{4E287B41-F58E-4A74-BD1B-F75FE6B70C77}" destId="{7FCFEC02-71BE-4A21-86AB-FD6D96BA25FA}" srcOrd="2" destOrd="0" presId="urn:microsoft.com/office/officeart/2018/2/layout/IconVerticalSolidList"/>
    <dgm:cxn modelId="{6660EC97-700A-4280-BE93-60FAA7944502}" type="presParOf" srcId="{4E287B41-F58E-4A74-BD1B-F75FE6B70C77}" destId="{9C65F874-BFD7-4F51-AD11-DB6425D7664D}" srcOrd="3" destOrd="0" presId="urn:microsoft.com/office/officeart/2018/2/layout/IconVerticalSolidList"/>
    <dgm:cxn modelId="{97336FE1-5A77-4582-9FB2-3CF1F756DB65}" type="presParOf" srcId="{D48CAA14-9945-4D4B-8849-9F70BCBE7D90}" destId="{5CA94638-58C1-4E47-B59A-E2EE8CE07FCD}" srcOrd="1" destOrd="0" presId="urn:microsoft.com/office/officeart/2018/2/layout/IconVerticalSolidList"/>
    <dgm:cxn modelId="{6A0BAA60-20A2-493D-B25E-7470199B03FB}" type="presParOf" srcId="{D48CAA14-9945-4D4B-8849-9F70BCBE7D90}" destId="{84A87FFB-2001-4360-8CE1-44A41CA4986B}" srcOrd="2" destOrd="0" presId="urn:microsoft.com/office/officeart/2018/2/layout/IconVerticalSolidList"/>
    <dgm:cxn modelId="{7B0B3628-9946-4E16-8E55-10D0030219B7}" type="presParOf" srcId="{84A87FFB-2001-4360-8CE1-44A41CA4986B}" destId="{3550AFDA-78EB-4D69-AB82-6FD764435842}" srcOrd="0" destOrd="0" presId="urn:microsoft.com/office/officeart/2018/2/layout/IconVerticalSolidList"/>
    <dgm:cxn modelId="{59B3B938-C6C4-451E-B40B-D19D67DE92F5}" type="presParOf" srcId="{84A87FFB-2001-4360-8CE1-44A41CA4986B}" destId="{5B48F9CD-05FC-4606-B8FC-6C355430472A}" srcOrd="1" destOrd="0" presId="urn:microsoft.com/office/officeart/2018/2/layout/IconVerticalSolidList"/>
    <dgm:cxn modelId="{EB2585D9-19D9-47B3-850A-6187436A36AE}" type="presParOf" srcId="{84A87FFB-2001-4360-8CE1-44A41CA4986B}" destId="{ACF9F9A9-96AF-40B8-93F9-A042FFBC83ED}" srcOrd="2" destOrd="0" presId="urn:microsoft.com/office/officeart/2018/2/layout/IconVerticalSolidList"/>
    <dgm:cxn modelId="{CB35A9D7-C2AC-46AB-A3AE-EC709BFF8148}" type="presParOf" srcId="{84A87FFB-2001-4360-8CE1-44A41CA4986B}" destId="{52FBD58D-8B97-4473-B5F4-0573DF1B830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52A1C56-0F96-4809-9A96-BC6489B588D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35911B49-2990-4A5B-A16D-88305FBD4748}">
      <dgm:prSet/>
      <dgm:spPr/>
      <dgm:t>
        <a:bodyPr/>
        <a:lstStyle/>
        <a:p>
          <a:r>
            <a:rPr lang="en-US"/>
            <a:t>It is important to have a well-defined research question and good data </a:t>
          </a:r>
          <a:r>
            <a:rPr lang="en-US" b="1"/>
            <a:t>before</a:t>
          </a:r>
          <a:r>
            <a:rPr lang="en-US"/>
            <a:t> performing any statistical analysis</a:t>
          </a:r>
        </a:p>
      </dgm:t>
    </dgm:pt>
    <dgm:pt modelId="{1BED6141-085E-4419-956B-751D2B2CE914}" type="parTrans" cxnId="{95B2A5BA-0F3E-4CD2-A4EA-21FD34CE8327}">
      <dgm:prSet/>
      <dgm:spPr/>
      <dgm:t>
        <a:bodyPr/>
        <a:lstStyle/>
        <a:p>
          <a:endParaRPr lang="en-US"/>
        </a:p>
      </dgm:t>
    </dgm:pt>
    <dgm:pt modelId="{C262E3C1-7D3F-4A90-9914-54362E11DD0A}" type="sibTrans" cxnId="{95B2A5BA-0F3E-4CD2-A4EA-21FD34CE8327}">
      <dgm:prSet/>
      <dgm:spPr/>
      <dgm:t>
        <a:bodyPr/>
        <a:lstStyle/>
        <a:p>
          <a:endParaRPr lang="en-US"/>
        </a:p>
      </dgm:t>
    </dgm:pt>
    <dgm:pt modelId="{BF599DCB-08FD-4554-835B-9D2CFEC3F1B1}">
      <dgm:prSet/>
      <dgm:spPr/>
      <dgm:t>
        <a:bodyPr/>
        <a:lstStyle/>
        <a:p>
          <a:r>
            <a:rPr lang="en-US"/>
            <a:t>This will make the statistical analysis simpler and easier to understand</a:t>
          </a:r>
        </a:p>
      </dgm:t>
    </dgm:pt>
    <dgm:pt modelId="{42ED95AB-8210-4607-90CA-CE9E00F62384}" type="parTrans" cxnId="{8B91FC21-5B51-4F94-B5FB-30CE804B8A06}">
      <dgm:prSet/>
      <dgm:spPr/>
      <dgm:t>
        <a:bodyPr/>
        <a:lstStyle/>
        <a:p>
          <a:endParaRPr lang="en-US"/>
        </a:p>
      </dgm:t>
    </dgm:pt>
    <dgm:pt modelId="{1A748E22-35DF-46D2-AE5A-F57CB8079AD3}" type="sibTrans" cxnId="{8B91FC21-5B51-4F94-B5FB-30CE804B8A06}">
      <dgm:prSet/>
      <dgm:spPr/>
      <dgm:t>
        <a:bodyPr/>
        <a:lstStyle/>
        <a:p>
          <a:endParaRPr lang="en-US"/>
        </a:p>
      </dgm:t>
    </dgm:pt>
    <dgm:pt modelId="{65701888-7642-4BA0-A21A-40B6CEF7A07B}" type="pres">
      <dgm:prSet presAssocID="{752A1C56-0F96-4809-9A96-BC6489B588D7}" presName="root" presStyleCnt="0">
        <dgm:presLayoutVars>
          <dgm:dir/>
          <dgm:resizeHandles val="exact"/>
        </dgm:presLayoutVars>
      </dgm:prSet>
      <dgm:spPr/>
    </dgm:pt>
    <dgm:pt modelId="{F2C7EE41-9B48-4AEC-BA91-C5986DD0BBC8}" type="pres">
      <dgm:prSet presAssocID="{35911B49-2990-4A5B-A16D-88305FBD4748}" presName="compNode" presStyleCnt="0"/>
      <dgm:spPr/>
    </dgm:pt>
    <dgm:pt modelId="{4F873175-4CE6-4E71-BF54-196B0FD6FD22}" type="pres">
      <dgm:prSet presAssocID="{35911B49-2990-4A5B-A16D-88305FBD4748}" presName="bgRect" presStyleLbl="bgShp" presStyleIdx="0" presStyleCnt="2"/>
      <dgm:spPr/>
    </dgm:pt>
    <dgm:pt modelId="{4B6BBB55-B0B0-491C-9688-040075FEE5CB}" type="pres">
      <dgm:prSet presAssocID="{35911B49-2990-4A5B-A16D-88305FBD474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3B60CF36-B16F-419B-92FE-2BE118D566F0}" type="pres">
      <dgm:prSet presAssocID="{35911B49-2990-4A5B-A16D-88305FBD4748}" presName="spaceRect" presStyleCnt="0"/>
      <dgm:spPr/>
    </dgm:pt>
    <dgm:pt modelId="{220D920F-F35F-4D30-B691-66C4CF7CE17A}" type="pres">
      <dgm:prSet presAssocID="{35911B49-2990-4A5B-A16D-88305FBD4748}" presName="parTx" presStyleLbl="revTx" presStyleIdx="0" presStyleCnt="2">
        <dgm:presLayoutVars>
          <dgm:chMax val="0"/>
          <dgm:chPref val="0"/>
        </dgm:presLayoutVars>
      </dgm:prSet>
      <dgm:spPr/>
    </dgm:pt>
    <dgm:pt modelId="{D697ECB8-AB17-4FB0-A2F9-03A91BE294D5}" type="pres">
      <dgm:prSet presAssocID="{C262E3C1-7D3F-4A90-9914-54362E11DD0A}" presName="sibTrans" presStyleCnt="0"/>
      <dgm:spPr/>
    </dgm:pt>
    <dgm:pt modelId="{E7DD0556-7160-462A-BA63-DCCEB93D481C}" type="pres">
      <dgm:prSet presAssocID="{BF599DCB-08FD-4554-835B-9D2CFEC3F1B1}" presName="compNode" presStyleCnt="0"/>
      <dgm:spPr/>
    </dgm:pt>
    <dgm:pt modelId="{B548B898-B538-4D09-828E-0243629766C3}" type="pres">
      <dgm:prSet presAssocID="{BF599DCB-08FD-4554-835B-9D2CFEC3F1B1}" presName="bgRect" presStyleLbl="bgShp" presStyleIdx="1" presStyleCnt="2"/>
      <dgm:spPr/>
    </dgm:pt>
    <dgm:pt modelId="{E87D3297-0274-4DFA-B32F-73D88E44724A}" type="pres">
      <dgm:prSet presAssocID="{BF599DCB-08FD-4554-835B-9D2CFEC3F1B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A78BD2C-0D2C-4DF2-B35E-69C5DE447B98}" type="pres">
      <dgm:prSet presAssocID="{BF599DCB-08FD-4554-835B-9D2CFEC3F1B1}" presName="spaceRect" presStyleCnt="0"/>
      <dgm:spPr/>
    </dgm:pt>
    <dgm:pt modelId="{2B974F3B-E21A-4D68-99B6-862897D2B339}" type="pres">
      <dgm:prSet presAssocID="{BF599DCB-08FD-4554-835B-9D2CFEC3F1B1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B91FC21-5B51-4F94-B5FB-30CE804B8A06}" srcId="{752A1C56-0F96-4809-9A96-BC6489B588D7}" destId="{BF599DCB-08FD-4554-835B-9D2CFEC3F1B1}" srcOrd="1" destOrd="0" parTransId="{42ED95AB-8210-4607-90CA-CE9E00F62384}" sibTransId="{1A748E22-35DF-46D2-AE5A-F57CB8079AD3}"/>
    <dgm:cxn modelId="{0A4D8134-7D0C-47CF-9F87-AE8002E35424}" type="presOf" srcId="{752A1C56-0F96-4809-9A96-BC6489B588D7}" destId="{65701888-7642-4BA0-A21A-40B6CEF7A07B}" srcOrd="0" destOrd="0" presId="urn:microsoft.com/office/officeart/2018/2/layout/IconVerticalSolidList"/>
    <dgm:cxn modelId="{0B6CD75A-CB33-421A-809B-B6628F54026E}" type="presOf" srcId="{35911B49-2990-4A5B-A16D-88305FBD4748}" destId="{220D920F-F35F-4D30-B691-66C4CF7CE17A}" srcOrd="0" destOrd="0" presId="urn:microsoft.com/office/officeart/2018/2/layout/IconVerticalSolidList"/>
    <dgm:cxn modelId="{95B2A5BA-0F3E-4CD2-A4EA-21FD34CE8327}" srcId="{752A1C56-0F96-4809-9A96-BC6489B588D7}" destId="{35911B49-2990-4A5B-A16D-88305FBD4748}" srcOrd="0" destOrd="0" parTransId="{1BED6141-085E-4419-956B-751D2B2CE914}" sibTransId="{C262E3C1-7D3F-4A90-9914-54362E11DD0A}"/>
    <dgm:cxn modelId="{A30CB7DF-49F7-44E0-A2B2-4F62184713D2}" type="presOf" srcId="{BF599DCB-08FD-4554-835B-9D2CFEC3F1B1}" destId="{2B974F3B-E21A-4D68-99B6-862897D2B339}" srcOrd="0" destOrd="0" presId="urn:microsoft.com/office/officeart/2018/2/layout/IconVerticalSolidList"/>
    <dgm:cxn modelId="{9AD88B69-4F62-438B-B83C-CC2D3B0C23DC}" type="presParOf" srcId="{65701888-7642-4BA0-A21A-40B6CEF7A07B}" destId="{F2C7EE41-9B48-4AEC-BA91-C5986DD0BBC8}" srcOrd="0" destOrd="0" presId="urn:microsoft.com/office/officeart/2018/2/layout/IconVerticalSolidList"/>
    <dgm:cxn modelId="{18E59290-459B-43D8-AE23-42AEBE9BF1E2}" type="presParOf" srcId="{F2C7EE41-9B48-4AEC-BA91-C5986DD0BBC8}" destId="{4F873175-4CE6-4E71-BF54-196B0FD6FD22}" srcOrd="0" destOrd="0" presId="urn:microsoft.com/office/officeart/2018/2/layout/IconVerticalSolidList"/>
    <dgm:cxn modelId="{A4DF4C14-4378-421E-BF0B-B3900016C220}" type="presParOf" srcId="{F2C7EE41-9B48-4AEC-BA91-C5986DD0BBC8}" destId="{4B6BBB55-B0B0-491C-9688-040075FEE5CB}" srcOrd="1" destOrd="0" presId="urn:microsoft.com/office/officeart/2018/2/layout/IconVerticalSolidList"/>
    <dgm:cxn modelId="{636B5389-7BB5-408E-92A2-BCB1A052F8B6}" type="presParOf" srcId="{F2C7EE41-9B48-4AEC-BA91-C5986DD0BBC8}" destId="{3B60CF36-B16F-419B-92FE-2BE118D566F0}" srcOrd="2" destOrd="0" presId="urn:microsoft.com/office/officeart/2018/2/layout/IconVerticalSolidList"/>
    <dgm:cxn modelId="{A18B097B-8881-48A9-BA0E-4945B1844E8C}" type="presParOf" srcId="{F2C7EE41-9B48-4AEC-BA91-C5986DD0BBC8}" destId="{220D920F-F35F-4D30-B691-66C4CF7CE17A}" srcOrd="3" destOrd="0" presId="urn:microsoft.com/office/officeart/2018/2/layout/IconVerticalSolidList"/>
    <dgm:cxn modelId="{8DF9C903-86B2-48A7-8DD1-D4A578541C07}" type="presParOf" srcId="{65701888-7642-4BA0-A21A-40B6CEF7A07B}" destId="{D697ECB8-AB17-4FB0-A2F9-03A91BE294D5}" srcOrd="1" destOrd="0" presId="urn:microsoft.com/office/officeart/2018/2/layout/IconVerticalSolidList"/>
    <dgm:cxn modelId="{9F2C93A4-47AC-4CE6-976B-7AA8D85E56E6}" type="presParOf" srcId="{65701888-7642-4BA0-A21A-40B6CEF7A07B}" destId="{E7DD0556-7160-462A-BA63-DCCEB93D481C}" srcOrd="2" destOrd="0" presId="urn:microsoft.com/office/officeart/2018/2/layout/IconVerticalSolidList"/>
    <dgm:cxn modelId="{E4A44174-413D-49B3-BF74-8A38B86FE4B1}" type="presParOf" srcId="{E7DD0556-7160-462A-BA63-DCCEB93D481C}" destId="{B548B898-B538-4D09-828E-0243629766C3}" srcOrd="0" destOrd="0" presId="urn:microsoft.com/office/officeart/2018/2/layout/IconVerticalSolidList"/>
    <dgm:cxn modelId="{A5C4181A-2B07-4981-8714-622FF65C3B19}" type="presParOf" srcId="{E7DD0556-7160-462A-BA63-DCCEB93D481C}" destId="{E87D3297-0274-4DFA-B32F-73D88E44724A}" srcOrd="1" destOrd="0" presId="urn:microsoft.com/office/officeart/2018/2/layout/IconVerticalSolidList"/>
    <dgm:cxn modelId="{E6C28E92-9B24-4812-8831-196F6BDDA223}" type="presParOf" srcId="{E7DD0556-7160-462A-BA63-DCCEB93D481C}" destId="{6A78BD2C-0D2C-4DF2-B35E-69C5DE447B98}" srcOrd="2" destOrd="0" presId="urn:microsoft.com/office/officeart/2018/2/layout/IconVerticalSolidList"/>
    <dgm:cxn modelId="{C53863BD-221E-43BC-955F-80118C270253}" type="presParOf" srcId="{E7DD0556-7160-462A-BA63-DCCEB93D481C}" destId="{2B974F3B-E21A-4D68-99B6-862897D2B33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CC1DA4C-F22E-4A0C-BDA6-DB9A0E29AA1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085F77D-C207-416B-BD03-36A0746F2653}">
      <dgm:prSet/>
      <dgm:spPr/>
      <dgm:t>
        <a:bodyPr/>
        <a:lstStyle/>
        <a:p>
          <a:r>
            <a:rPr lang="en-US"/>
            <a:t>Suppose we are interested in various factors that contribute to salary</a:t>
          </a:r>
        </a:p>
      </dgm:t>
    </dgm:pt>
    <dgm:pt modelId="{D4F1CDBB-755C-436C-BA58-A80563D7BEBF}" type="parTrans" cxnId="{EB827F7D-6ECA-4426-ABF8-B70CB14F1E89}">
      <dgm:prSet/>
      <dgm:spPr/>
      <dgm:t>
        <a:bodyPr/>
        <a:lstStyle/>
        <a:p>
          <a:endParaRPr lang="en-US"/>
        </a:p>
      </dgm:t>
    </dgm:pt>
    <dgm:pt modelId="{468A8C20-2E29-4D72-B3B8-2856E3865A5D}" type="sibTrans" cxnId="{EB827F7D-6ECA-4426-ABF8-B70CB14F1E89}">
      <dgm:prSet/>
      <dgm:spPr/>
      <dgm:t>
        <a:bodyPr/>
        <a:lstStyle/>
        <a:p>
          <a:endParaRPr lang="en-US"/>
        </a:p>
      </dgm:t>
    </dgm:pt>
    <dgm:pt modelId="{86ED853E-6742-4E84-992B-B676B0DB9D6D}">
      <dgm:prSet/>
      <dgm:spPr/>
      <dgm:t>
        <a:bodyPr/>
        <a:lstStyle/>
        <a:p>
          <a:r>
            <a:rPr lang="en-US"/>
            <a:t>Dataset: </a:t>
          </a:r>
          <a:r>
            <a:rPr lang="en-US">
              <a:hlinkClick xmlns:r="http://schemas.openxmlformats.org/officeDocument/2006/relationships" r:id="rId1"/>
            </a:rPr>
            <a:t>https://www.kaggle.com/datasets/mohithsairamreddy/salary-data</a:t>
          </a:r>
          <a:endParaRPr lang="en-US"/>
        </a:p>
      </dgm:t>
    </dgm:pt>
    <dgm:pt modelId="{5CAF30B4-AD7C-460D-A078-2ABB990AB8A5}" type="parTrans" cxnId="{21E9D528-76B3-41E6-A203-12D2B55C3AF9}">
      <dgm:prSet/>
      <dgm:spPr/>
      <dgm:t>
        <a:bodyPr/>
        <a:lstStyle/>
        <a:p>
          <a:endParaRPr lang="en-US"/>
        </a:p>
      </dgm:t>
    </dgm:pt>
    <dgm:pt modelId="{A22B4824-5098-404E-A79B-A3C8AF467424}" type="sibTrans" cxnId="{21E9D528-76B3-41E6-A203-12D2B55C3AF9}">
      <dgm:prSet/>
      <dgm:spPr/>
      <dgm:t>
        <a:bodyPr/>
        <a:lstStyle/>
        <a:p>
          <a:endParaRPr lang="en-US"/>
        </a:p>
      </dgm:t>
    </dgm:pt>
    <dgm:pt modelId="{10264C80-32B2-4AAD-81B1-740E0C87F9D6}">
      <dgm:prSet/>
      <dgm:spPr/>
      <dgm:t>
        <a:bodyPr/>
        <a:lstStyle/>
        <a:p>
          <a:r>
            <a:rPr lang="en-US"/>
            <a:t>Features: Age, Gender, Education Level, Job Title, Years of Experience, Salary</a:t>
          </a:r>
        </a:p>
      </dgm:t>
    </dgm:pt>
    <dgm:pt modelId="{44A1D86A-119E-4ECC-9B57-0A510F448644}" type="parTrans" cxnId="{12E97B39-4DCB-4852-A1A2-14BACE559194}">
      <dgm:prSet/>
      <dgm:spPr/>
      <dgm:t>
        <a:bodyPr/>
        <a:lstStyle/>
        <a:p>
          <a:endParaRPr lang="en-US"/>
        </a:p>
      </dgm:t>
    </dgm:pt>
    <dgm:pt modelId="{AA651547-3BA1-42ED-9DFC-16C73B3EDC2C}" type="sibTrans" cxnId="{12E97B39-4DCB-4852-A1A2-14BACE559194}">
      <dgm:prSet/>
      <dgm:spPr/>
      <dgm:t>
        <a:bodyPr/>
        <a:lstStyle/>
        <a:p>
          <a:endParaRPr lang="en-US"/>
        </a:p>
      </dgm:t>
    </dgm:pt>
    <dgm:pt modelId="{92017E59-AC14-45D0-90D9-994A1CE9A7DD}">
      <dgm:prSet/>
      <dgm:spPr/>
      <dgm:t>
        <a:bodyPr/>
        <a:lstStyle/>
        <a:p>
          <a:r>
            <a:rPr lang="en-US" dirty="0"/>
            <a:t>What research question can we ask?</a:t>
          </a:r>
        </a:p>
      </dgm:t>
    </dgm:pt>
    <dgm:pt modelId="{430DF9E9-9F23-4244-B694-B0AA8FA7C4ED}" type="parTrans" cxnId="{B95CC42F-B20C-4952-92F6-0D50D5D8DE90}">
      <dgm:prSet/>
      <dgm:spPr/>
      <dgm:t>
        <a:bodyPr/>
        <a:lstStyle/>
        <a:p>
          <a:endParaRPr lang="en-US"/>
        </a:p>
      </dgm:t>
    </dgm:pt>
    <dgm:pt modelId="{389F8FC3-ED89-450A-95AA-521454FADF4A}" type="sibTrans" cxnId="{B95CC42F-B20C-4952-92F6-0D50D5D8DE90}">
      <dgm:prSet/>
      <dgm:spPr/>
      <dgm:t>
        <a:bodyPr/>
        <a:lstStyle/>
        <a:p>
          <a:endParaRPr lang="en-US"/>
        </a:p>
      </dgm:t>
    </dgm:pt>
    <dgm:pt modelId="{A2393542-67EA-7541-8FF8-44E6F8D6DFF7}" type="pres">
      <dgm:prSet presAssocID="{2CC1DA4C-F22E-4A0C-BDA6-DB9A0E29AA18}" presName="linear" presStyleCnt="0">
        <dgm:presLayoutVars>
          <dgm:animLvl val="lvl"/>
          <dgm:resizeHandles val="exact"/>
        </dgm:presLayoutVars>
      </dgm:prSet>
      <dgm:spPr/>
    </dgm:pt>
    <dgm:pt modelId="{6483C6B2-B22F-9949-8C48-841502084527}" type="pres">
      <dgm:prSet presAssocID="{D085F77D-C207-416B-BD03-36A0746F265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4ACD9F9-503C-534D-BB75-8F60B1365CD8}" type="pres">
      <dgm:prSet presAssocID="{468A8C20-2E29-4D72-B3B8-2856E3865A5D}" presName="spacer" presStyleCnt="0"/>
      <dgm:spPr/>
    </dgm:pt>
    <dgm:pt modelId="{84243BE5-ADF7-7748-A940-A288F9E3BD0C}" type="pres">
      <dgm:prSet presAssocID="{86ED853E-6742-4E84-992B-B676B0DB9D6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B4B7D0A-8CCB-584E-8A49-70A9A211A6F5}" type="pres">
      <dgm:prSet presAssocID="{A22B4824-5098-404E-A79B-A3C8AF467424}" presName="spacer" presStyleCnt="0"/>
      <dgm:spPr/>
    </dgm:pt>
    <dgm:pt modelId="{4F4383C6-2952-2E40-B9DD-42E49E031C40}" type="pres">
      <dgm:prSet presAssocID="{10264C80-32B2-4AAD-81B1-740E0C87F9D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95CDA56-533F-F449-AB8D-F82D08EEF0D5}" type="pres">
      <dgm:prSet presAssocID="{AA651547-3BA1-42ED-9DFC-16C73B3EDC2C}" presName="spacer" presStyleCnt="0"/>
      <dgm:spPr/>
    </dgm:pt>
    <dgm:pt modelId="{ADDFF572-1AA8-D440-B0B7-F3F3C71E4CB3}" type="pres">
      <dgm:prSet presAssocID="{92017E59-AC14-45D0-90D9-994A1CE9A7D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3BD2E0F-FA58-B34B-B883-F74DD1919111}" type="presOf" srcId="{D085F77D-C207-416B-BD03-36A0746F2653}" destId="{6483C6B2-B22F-9949-8C48-841502084527}" srcOrd="0" destOrd="0" presId="urn:microsoft.com/office/officeart/2005/8/layout/vList2"/>
    <dgm:cxn modelId="{B0C43B11-5124-D545-B9F5-1A430DB116DB}" type="presOf" srcId="{92017E59-AC14-45D0-90D9-994A1CE9A7DD}" destId="{ADDFF572-1AA8-D440-B0B7-F3F3C71E4CB3}" srcOrd="0" destOrd="0" presId="urn:microsoft.com/office/officeart/2005/8/layout/vList2"/>
    <dgm:cxn modelId="{21E9D528-76B3-41E6-A203-12D2B55C3AF9}" srcId="{2CC1DA4C-F22E-4A0C-BDA6-DB9A0E29AA18}" destId="{86ED853E-6742-4E84-992B-B676B0DB9D6D}" srcOrd="1" destOrd="0" parTransId="{5CAF30B4-AD7C-460D-A078-2ABB990AB8A5}" sibTransId="{A22B4824-5098-404E-A79B-A3C8AF467424}"/>
    <dgm:cxn modelId="{B95CC42F-B20C-4952-92F6-0D50D5D8DE90}" srcId="{2CC1DA4C-F22E-4A0C-BDA6-DB9A0E29AA18}" destId="{92017E59-AC14-45D0-90D9-994A1CE9A7DD}" srcOrd="3" destOrd="0" parTransId="{430DF9E9-9F23-4244-B694-B0AA8FA7C4ED}" sibTransId="{389F8FC3-ED89-450A-95AA-521454FADF4A}"/>
    <dgm:cxn modelId="{83A22330-FA05-444A-8E02-16D1D7760DF5}" type="presOf" srcId="{2CC1DA4C-F22E-4A0C-BDA6-DB9A0E29AA18}" destId="{A2393542-67EA-7541-8FF8-44E6F8D6DFF7}" srcOrd="0" destOrd="0" presId="urn:microsoft.com/office/officeart/2005/8/layout/vList2"/>
    <dgm:cxn modelId="{12E97B39-4DCB-4852-A1A2-14BACE559194}" srcId="{2CC1DA4C-F22E-4A0C-BDA6-DB9A0E29AA18}" destId="{10264C80-32B2-4AAD-81B1-740E0C87F9D6}" srcOrd="2" destOrd="0" parTransId="{44A1D86A-119E-4ECC-9B57-0A510F448644}" sibTransId="{AA651547-3BA1-42ED-9DFC-16C73B3EDC2C}"/>
    <dgm:cxn modelId="{E08B6646-83AA-234A-8EE9-2D64CC91C253}" type="presOf" srcId="{10264C80-32B2-4AAD-81B1-740E0C87F9D6}" destId="{4F4383C6-2952-2E40-B9DD-42E49E031C40}" srcOrd="0" destOrd="0" presId="urn:microsoft.com/office/officeart/2005/8/layout/vList2"/>
    <dgm:cxn modelId="{6B261B60-3D07-B447-8E37-F8000C79961D}" type="presOf" srcId="{86ED853E-6742-4E84-992B-B676B0DB9D6D}" destId="{84243BE5-ADF7-7748-A940-A288F9E3BD0C}" srcOrd="0" destOrd="0" presId="urn:microsoft.com/office/officeart/2005/8/layout/vList2"/>
    <dgm:cxn modelId="{EB827F7D-6ECA-4426-ABF8-B70CB14F1E89}" srcId="{2CC1DA4C-F22E-4A0C-BDA6-DB9A0E29AA18}" destId="{D085F77D-C207-416B-BD03-36A0746F2653}" srcOrd="0" destOrd="0" parTransId="{D4F1CDBB-755C-436C-BA58-A80563D7BEBF}" sibTransId="{468A8C20-2E29-4D72-B3B8-2856E3865A5D}"/>
    <dgm:cxn modelId="{2BE6A021-D38F-934A-B698-86F359E95342}" type="presParOf" srcId="{A2393542-67EA-7541-8FF8-44E6F8D6DFF7}" destId="{6483C6B2-B22F-9949-8C48-841502084527}" srcOrd="0" destOrd="0" presId="urn:microsoft.com/office/officeart/2005/8/layout/vList2"/>
    <dgm:cxn modelId="{3539FB60-682A-A346-A4B0-9C5047BC64CC}" type="presParOf" srcId="{A2393542-67EA-7541-8FF8-44E6F8D6DFF7}" destId="{B4ACD9F9-503C-534D-BB75-8F60B1365CD8}" srcOrd="1" destOrd="0" presId="urn:microsoft.com/office/officeart/2005/8/layout/vList2"/>
    <dgm:cxn modelId="{85DFEC70-4F27-EA4E-8B80-2B0C57D313C4}" type="presParOf" srcId="{A2393542-67EA-7541-8FF8-44E6F8D6DFF7}" destId="{84243BE5-ADF7-7748-A940-A288F9E3BD0C}" srcOrd="2" destOrd="0" presId="urn:microsoft.com/office/officeart/2005/8/layout/vList2"/>
    <dgm:cxn modelId="{A24F306E-AEE7-A24F-928B-4729F9629E73}" type="presParOf" srcId="{A2393542-67EA-7541-8FF8-44E6F8D6DFF7}" destId="{CB4B7D0A-8CCB-584E-8A49-70A9A211A6F5}" srcOrd="3" destOrd="0" presId="urn:microsoft.com/office/officeart/2005/8/layout/vList2"/>
    <dgm:cxn modelId="{C56D39CC-340B-8E43-847F-495B5313EFD0}" type="presParOf" srcId="{A2393542-67EA-7541-8FF8-44E6F8D6DFF7}" destId="{4F4383C6-2952-2E40-B9DD-42E49E031C40}" srcOrd="4" destOrd="0" presId="urn:microsoft.com/office/officeart/2005/8/layout/vList2"/>
    <dgm:cxn modelId="{A61C56D0-FDFE-2043-8D19-9094307FAACB}" type="presParOf" srcId="{A2393542-67EA-7541-8FF8-44E6F8D6DFF7}" destId="{C95CDA56-533F-F449-AB8D-F82D08EEF0D5}" srcOrd="5" destOrd="0" presId="urn:microsoft.com/office/officeart/2005/8/layout/vList2"/>
    <dgm:cxn modelId="{47FB5CF3-D3D3-3046-A0F4-7BE0532CF3BD}" type="presParOf" srcId="{A2393542-67EA-7541-8FF8-44E6F8D6DFF7}" destId="{ADDFF572-1AA8-D440-B0B7-F3F3C71E4CB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C801A06-177F-4202-BDC7-224E8E892A17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63E22D6-966B-4562-B492-6F1A49EE6D8A}">
      <dgm:prSet/>
      <dgm:spPr/>
      <dgm:t>
        <a:bodyPr/>
        <a:lstStyle/>
        <a:p>
          <a:r>
            <a:rPr lang="en-US"/>
            <a:t>Linear regression seems to be a reasonable method</a:t>
          </a:r>
        </a:p>
      </dgm:t>
    </dgm:pt>
    <dgm:pt modelId="{F7D1211E-990F-4581-B3D3-0BC67F6456C8}" type="parTrans" cxnId="{1D6D8C95-D9E1-435F-B2A4-073A19F9CA03}">
      <dgm:prSet/>
      <dgm:spPr/>
      <dgm:t>
        <a:bodyPr/>
        <a:lstStyle/>
        <a:p>
          <a:endParaRPr lang="en-US"/>
        </a:p>
      </dgm:t>
    </dgm:pt>
    <dgm:pt modelId="{D19CCCA2-564B-4E7A-9168-35B9A76D9F44}" type="sibTrans" cxnId="{1D6D8C95-D9E1-435F-B2A4-073A19F9CA03}">
      <dgm:prSet/>
      <dgm:spPr/>
      <dgm:t>
        <a:bodyPr/>
        <a:lstStyle/>
        <a:p>
          <a:endParaRPr lang="en-US"/>
        </a:p>
      </dgm:t>
    </dgm:pt>
    <dgm:pt modelId="{78871822-0247-498B-8717-1EC9AF2806C1}">
      <dgm:prSet/>
      <dgm:spPr/>
      <dgm:t>
        <a:bodyPr/>
        <a:lstStyle/>
        <a:p>
          <a:r>
            <a:rPr lang="en-US"/>
            <a:t>Include Gender, Education Level, and Years of Experience</a:t>
          </a:r>
        </a:p>
      </dgm:t>
    </dgm:pt>
    <dgm:pt modelId="{FF5059E8-930F-45C8-8F95-3800386BF7BA}" type="parTrans" cxnId="{A53D1867-FFA1-4E97-B8B6-33AA1D4AD8A1}">
      <dgm:prSet/>
      <dgm:spPr/>
      <dgm:t>
        <a:bodyPr/>
        <a:lstStyle/>
        <a:p>
          <a:endParaRPr lang="en-US"/>
        </a:p>
      </dgm:t>
    </dgm:pt>
    <dgm:pt modelId="{0231F380-4F7A-46AE-AEFD-7F5AA932A3F2}" type="sibTrans" cxnId="{A53D1867-FFA1-4E97-B8B6-33AA1D4AD8A1}">
      <dgm:prSet/>
      <dgm:spPr/>
      <dgm:t>
        <a:bodyPr/>
        <a:lstStyle/>
        <a:p>
          <a:endParaRPr lang="en-US"/>
        </a:p>
      </dgm:t>
    </dgm:pt>
    <dgm:pt modelId="{83959569-F759-4862-B0C7-5B449DA9C3D3}">
      <dgm:prSet/>
      <dgm:spPr/>
      <dgm:t>
        <a:bodyPr/>
        <a:lstStyle/>
        <a:p>
          <a:r>
            <a:rPr lang="en-US"/>
            <a:t>Drop Age since it is correlated with Years of Experience and possibly with Education Level</a:t>
          </a:r>
        </a:p>
      </dgm:t>
    </dgm:pt>
    <dgm:pt modelId="{0A778C94-3005-4B93-BE93-5E70A5C0C09D}" type="parTrans" cxnId="{A9317AFD-B09D-44FC-A090-C5E11B2306B0}">
      <dgm:prSet/>
      <dgm:spPr/>
      <dgm:t>
        <a:bodyPr/>
        <a:lstStyle/>
        <a:p>
          <a:endParaRPr lang="en-US"/>
        </a:p>
      </dgm:t>
    </dgm:pt>
    <dgm:pt modelId="{2EEE32E2-3DEF-4F60-BE9E-D3464DF9E859}" type="sibTrans" cxnId="{A9317AFD-B09D-44FC-A090-C5E11B2306B0}">
      <dgm:prSet/>
      <dgm:spPr/>
      <dgm:t>
        <a:bodyPr/>
        <a:lstStyle/>
        <a:p>
          <a:endParaRPr lang="en-US"/>
        </a:p>
      </dgm:t>
    </dgm:pt>
    <dgm:pt modelId="{2E15B6EF-6384-4047-94B0-072819F379FA}">
      <dgm:prSet/>
      <dgm:spPr/>
      <dgm:t>
        <a:bodyPr/>
        <a:lstStyle/>
        <a:p>
          <a:r>
            <a:rPr lang="en-US"/>
            <a:t>Drop Job Title since it is too varied</a:t>
          </a:r>
        </a:p>
      </dgm:t>
    </dgm:pt>
    <dgm:pt modelId="{FE5D6457-4093-49EF-BBED-AD08CF7AC917}" type="parTrans" cxnId="{AEE6298A-60FD-4363-BE5E-9B8107064A72}">
      <dgm:prSet/>
      <dgm:spPr/>
      <dgm:t>
        <a:bodyPr/>
        <a:lstStyle/>
        <a:p>
          <a:endParaRPr lang="en-US"/>
        </a:p>
      </dgm:t>
    </dgm:pt>
    <dgm:pt modelId="{0CF92984-76E0-4322-AC3D-CA9D411485DA}" type="sibTrans" cxnId="{AEE6298A-60FD-4363-BE5E-9B8107064A72}">
      <dgm:prSet/>
      <dgm:spPr/>
      <dgm:t>
        <a:bodyPr/>
        <a:lstStyle/>
        <a:p>
          <a:endParaRPr lang="en-US"/>
        </a:p>
      </dgm:t>
    </dgm:pt>
    <dgm:pt modelId="{CB9A6DD2-A266-7A49-845A-AF893734B512}" type="pres">
      <dgm:prSet presAssocID="{CC801A06-177F-4202-BDC7-224E8E892A17}" presName="Name0" presStyleCnt="0">
        <dgm:presLayoutVars>
          <dgm:dir/>
          <dgm:animLvl val="lvl"/>
          <dgm:resizeHandles val="exact"/>
        </dgm:presLayoutVars>
      </dgm:prSet>
      <dgm:spPr/>
    </dgm:pt>
    <dgm:pt modelId="{1356B7CC-E18C-8247-A271-1606FF3F7AB7}" type="pres">
      <dgm:prSet presAssocID="{78871822-0247-498B-8717-1EC9AF2806C1}" presName="boxAndChildren" presStyleCnt="0"/>
      <dgm:spPr/>
    </dgm:pt>
    <dgm:pt modelId="{AC094501-8FCA-B248-A546-0FD3C2390A1A}" type="pres">
      <dgm:prSet presAssocID="{78871822-0247-498B-8717-1EC9AF2806C1}" presName="parentTextBox" presStyleLbl="node1" presStyleIdx="0" presStyleCnt="2"/>
      <dgm:spPr/>
    </dgm:pt>
    <dgm:pt modelId="{F0765988-7A68-A54E-B2D5-818EF05F8599}" type="pres">
      <dgm:prSet presAssocID="{78871822-0247-498B-8717-1EC9AF2806C1}" presName="entireBox" presStyleLbl="node1" presStyleIdx="0" presStyleCnt="2"/>
      <dgm:spPr/>
    </dgm:pt>
    <dgm:pt modelId="{62DDA477-34DB-E74F-80F4-E7F762AC1399}" type="pres">
      <dgm:prSet presAssocID="{78871822-0247-498B-8717-1EC9AF2806C1}" presName="descendantBox" presStyleCnt="0"/>
      <dgm:spPr/>
    </dgm:pt>
    <dgm:pt modelId="{350D34D1-1073-8B41-9A8C-B94BD81EB812}" type="pres">
      <dgm:prSet presAssocID="{83959569-F759-4862-B0C7-5B449DA9C3D3}" presName="childTextBox" presStyleLbl="fgAccFollowNode1" presStyleIdx="0" presStyleCnt="2">
        <dgm:presLayoutVars>
          <dgm:bulletEnabled val="1"/>
        </dgm:presLayoutVars>
      </dgm:prSet>
      <dgm:spPr/>
    </dgm:pt>
    <dgm:pt modelId="{C24D47C3-B2F8-3E45-A78B-52EA988B5481}" type="pres">
      <dgm:prSet presAssocID="{2E15B6EF-6384-4047-94B0-072819F379FA}" presName="childTextBox" presStyleLbl="fgAccFollowNode1" presStyleIdx="1" presStyleCnt="2">
        <dgm:presLayoutVars>
          <dgm:bulletEnabled val="1"/>
        </dgm:presLayoutVars>
      </dgm:prSet>
      <dgm:spPr/>
    </dgm:pt>
    <dgm:pt modelId="{66017B53-B6EB-6849-B74D-651A7F16DE7E}" type="pres">
      <dgm:prSet presAssocID="{D19CCCA2-564B-4E7A-9168-35B9A76D9F44}" presName="sp" presStyleCnt="0"/>
      <dgm:spPr/>
    </dgm:pt>
    <dgm:pt modelId="{ABD93DAF-7522-3945-8E0B-5558EB49B682}" type="pres">
      <dgm:prSet presAssocID="{763E22D6-966B-4562-B492-6F1A49EE6D8A}" presName="arrowAndChildren" presStyleCnt="0"/>
      <dgm:spPr/>
    </dgm:pt>
    <dgm:pt modelId="{9AB80DE8-AFD5-0D4A-99DA-68FA56EC76C8}" type="pres">
      <dgm:prSet presAssocID="{763E22D6-966B-4562-B492-6F1A49EE6D8A}" presName="parentTextArrow" presStyleLbl="node1" presStyleIdx="1" presStyleCnt="2"/>
      <dgm:spPr/>
    </dgm:pt>
  </dgm:ptLst>
  <dgm:cxnLst>
    <dgm:cxn modelId="{95FFFF11-E43B-804B-A609-BCD2E364432F}" type="presOf" srcId="{78871822-0247-498B-8717-1EC9AF2806C1}" destId="{AC094501-8FCA-B248-A546-0FD3C2390A1A}" srcOrd="0" destOrd="0" presId="urn:microsoft.com/office/officeart/2005/8/layout/process4"/>
    <dgm:cxn modelId="{29F59A13-53F7-1B46-A228-948A07939A32}" type="presOf" srcId="{CC801A06-177F-4202-BDC7-224E8E892A17}" destId="{CB9A6DD2-A266-7A49-845A-AF893734B512}" srcOrd="0" destOrd="0" presId="urn:microsoft.com/office/officeart/2005/8/layout/process4"/>
    <dgm:cxn modelId="{0E4C181C-512A-A642-8C8D-F6B474254E29}" type="presOf" srcId="{763E22D6-966B-4562-B492-6F1A49EE6D8A}" destId="{9AB80DE8-AFD5-0D4A-99DA-68FA56EC76C8}" srcOrd="0" destOrd="0" presId="urn:microsoft.com/office/officeart/2005/8/layout/process4"/>
    <dgm:cxn modelId="{DF2A3728-D40B-8E48-8A1F-B7AC26183613}" type="presOf" srcId="{83959569-F759-4862-B0C7-5B449DA9C3D3}" destId="{350D34D1-1073-8B41-9A8C-B94BD81EB812}" srcOrd="0" destOrd="0" presId="urn:microsoft.com/office/officeart/2005/8/layout/process4"/>
    <dgm:cxn modelId="{A53D1867-FFA1-4E97-B8B6-33AA1D4AD8A1}" srcId="{CC801A06-177F-4202-BDC7-224E8E892A17}" destId="{78871822-0247-498B-8717-1EC9AF2806C1}" srcOrd="1" destOrd="0" parTransId="{FF5059E8-930F-45C8-8F95-3800386BF7BA}" sibTransId="{0231F380-4F7A-46AE-AEFD-7F5AA932A3F2}"/>
    <dgm:cxn modelId="{AEE6298A-60FD-4363-BE5E-9B8107064A72}" srcId="{78871822-0247-498B-8717-1EC9AF2806C1}" destId="{2E15B6EF-6384-4047-94B0-072819F379FA}" srcOrd="1" destOrd="0" parTransId="{FE5D6457-4093-49EF-BBED-AD08CF7AC917}" sibTransId="{0CF92984-76E0-4322-AC3D-CA9D411485DA}"/>
    <dgm:cxn modelId="{1D6D8C95-D9E1-435F-B2A4-073A19F9CA03}" srcId="{CC801A06-177F-4202-BDC7-224E8E892A17}" destId="{763E22D6-966B-4562-B492-6F1A49EE6D8A}" srcOrd="0" destOrd="0" parTransId="{F7D1211E-990F-4581-B3D3-0BC67F6456C8}" sibTransId="{D19CCCA2-564B-4E7A-9168-35B9A76D9F44}"/>
    <dgm:cxn modelId="{EF0EB7BC-D486-334C-97F4-7FA3E8A6D1F7}" type="presOf" srcId="{2E15B6EF-6384-4047-94B0-072819F379FA}" destId="{C24D47C3-B2F8-3E45-A78B-52EA988B5481}" srcOrd="0" destOrd="0" presId="urn:microsoft.com/office/officeart/2005/8/layout/process4"/>
    <dgm:cxn modelId="{376082CC-E06E-F248-B9AE-59F2A3AFF402}" type="presOf" srcId="{78871822-0247-498B-8717-1EC9AF2806C1}" destId="{F0765988-7A68-A54E-B2D5-818EF05F8599}" srcOrd="1" destOrd="0" presId="urn:microsoft.com/office/officeart/2005/8/layout/process4"/>
    <dgm:cxn modelId="{A9317AFD-B09D-44FC-A090-C5E11B2306B0}" srcId="{78871822-0247-498B-8717-1EC9AF2806C1}" destId="{83959569-F759-4862-B0C7-5B449DA9C3D3}" srcOrd="0" destOrd="0" parTransId="{0A778C94-3005-4B93-BE93-5E70A5C0C09D}" sibTransId="{2EEE32E2-3DEF-4F60-BE9E-D3464DF9E859}"/>
    <dgm:cxn modelId="{3FB236BE-14CF-454F-8C2A-E01EA3D780CC}" type="presParOf" srcId="{CB9A6DD2-A266-7A49-845A-AF893734B512}" destId="{1356B7CC-E18C-8247-A271-1606FF3F7AB7}" srcOrd="0" destOrd="0" presId="urn:microsoft.com/office/officeart/2005/8/layout/process4"/>
    <dgm:cxn modelId="{2FB7A307-4916-BF44-BE30-391FEDC8D5AA}" type="presParOf" srcId="{1356B7CC-E18C-8247-A271-1606FF3F7AB7}" destId="{AC094501-8FCA-B248-A546-0FD3C2390A1A}" srcOrd="0" destOrd="0" presId="urn:microsoft.com/office/officeart/2005/8/layout/process4"/>
    <dgm:cxn modelId="{1D867E26-3068-0E41-A9EE-3F2F6B662012}" type="presParOf" srcId="{1356B7CC-E18C-8247-A271-1606FF3F7AB7}" destId="{F0765988-7A68-A54E-B2D5-818EF05F8599}" srcOrd="1" destOrd="0" presId="urn:microsoft.com/office/officeart/2005/8/layout/process4"/>
    <dgm:cxn modelId="{8A5C48A4-9C97-BC48-8E2D-740A40F35A93}" type="presParOf" srcId="{1356B7CC-E18C-8247-A271-1606FF3F7AB7}" destId="{62DDA477-34DB-E74F-80F4-E7F762AC1399}" srcOrd="2" destOrd="0" presId="urn:microsoft.com/office/officeart/2005/8/layout/process4"/>
    <dgm:cxn modelId="{48E7E9D0-2262-3C44-A2E2-98E0429BECD8}" type="presParOf" srcId="{62DDA477-34DB-E74F-80F4-E7F762AC1399}" destId="{350D34D1-1073-8B41-9A8C-B94BD81EB812}" srcOrd="0" destOrd="0" presId="urn:microsoft.com/office/officeart/2005/8/layout/process4"/>
    <dgm:cxn modelId="{82640371-1DAA-A942-822C-E7E60AD4BBDC}" type="presParOf" srcId="{62DDA477-34DB-E74F-80F4-E7F762AC1399}" destId="{C24D47C3-B2F8-3E45-A78B-52EA988B5481}" srcOrd="1" destOrd="0" presId="urn:microsoft.com/office/officeart/2005/8/layout/process4"/>
    <dgm:cxn modelId="{180FFA19-0BE1-C941-A14C-A71140601C9D}" type="presParOf" srcId="{CB9A6DD2-A266-7A49-845A-AF893734B512}" destId="{66017B53-B6EB-6849-B74D-651A7F16DE7E}" srcOrd="1" destOrd="0" presId="urn:microsoft.com/office/officeart/2005/8/layout/process4"/>
    <dgm:cxn modelId="{EC5F4001-7F23-724F-AD66-826A1F0DB43F}" type="presParOf" srcId="{CB9A6DD2-A266-7A49-845A-AF893734B512}" destId="{ABD93DAF-7522-3945-8E0B-5558EB49B682}" srcOrd="2" destOrd="0" presId="urn:microsoft.com/office/officeart/2005/8/layout/process4"/>
    <dgm:cxn modelId="{6173F315-099F-F749-B240-B1AA4E81F43B}" type="presParOf" srcId="{ABD93DAF-7522-3945-8E0B-5558EB49B682}" destId="{9AB80DE8-AFD5-0D4A-99DA-68FA56EC76C8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BF0F966-DE02-4EA5-9D60-4D34599F2B6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598CC279-E675-439F-A9BA-D2AC836355DD}">
      <dgm:prSet/>
      <dgm:spPr/>
      <dgm:t>
        <a:bodyPr/>
        <a:lstStyle/>
        <a:p>
          <a:r>
            <a:rPr lang="en-US"/>
            <a:t>Rarely get clean and well-maintained datasets</a:t>
          </a:r>
        </a:p>
      </dgm:t>
    </dgm:pt>
    <dgm:pt modelId="{80E39E8D-EB5C-430F-96DE-F57DFF8B7128}" type="parTrans" cxnId="{92DC89B4-1E86-449D-BEC6-959163F05D38}">
      <dgm:prSet/>
      <dgm:spPr/>
      <dgm:t>
        <a:bodyPr/>
        <a:lstStyle/>
        <a:p>
          <a:endParaRPr lang="en-US"/>
        </a:p>
      </dgm:t>
    </dgm:pt>
    <dgm:pt modelId="{497FE6C0-C04E-45CE-BB31-55C5C7F15654}" type="sibTrans" cxnId="{92DC89B4-1E86-449D-BEC6-959163F05D38}">
      <dgm:prSet/>
      <dgm:spPr/>
      <dgm:t>
        <a:bodyPr/>
        <a:lstStyle/>
        <a:p>
          <a:endParaRPr lang="en-US"/>
        </a:p>
      </dgm:t>
    </dgm:pt>
    <dgm:pt modelId="{5CD72F75-47DA-40B5-B4FE-4279276597E9}">
      <dgm:prSet/>
      <dgm:spPr/>
      <dgm:t>
        <a:bodyPr/>
        <a:lstStyle/>
        <a:p>
          <a:r>
            <a:rPr lang="en-US" dirty="0"/>
            <a:t>Research question was easy to determine in </a:t>
          </a:r>
          <a:r>
            <a:rPr lang="en-US"/>
            <a:t>this example</a:t>
          </a:r>
        </a:p>
      </dgm:t>
    </dgm:pt>
    <dgm:pt modelId="{3E742B71-48EF-4F4B-86B6-474CDCD00493}" type="parTrans" cxnId="{FDA1406D-FFA5-41C4-B9F0-E3FBF61A85E1}">
      <dgm:prSet/>
      <dgm:spPr/>
      <dgm:t>
        <a:bodyPr/>
        <a:lstStyle/>
        <a:p>
          <a:endParaRPr lang="en-US"/>
        </a:p>
      </dgm:t>
    </dgm:pt>
    <dgm:pt modelId="{F9C7CD23-A54D-4DD5-90E7-6914AA8F2CAF}" type="sibTrans" cxnId="{FDA1406D-FFA5-41C4-B9F0-E3FBF61A85E1}">
      <dgm:prSet/>
      <dgm:spPr/>
      <dgm:t>
        <a:bodyPr/>
        <a:lstStyle/>
        <a:p>
          <a:endParaRPr lang="en-US"/>
        </a:p>
      </dgm:t>
    </dgm:pt>
    <dgm:pt modelId="{3FD93357-1DAA-4D7E-905B-A52D12C77123}">
      <dgm:prSet/>
      <dgm:spPr/>
      <dgm:t>
        <a:bodyPr/>
        <a:lstStyle/>
        <a:p>
          <a:r>
            <a:rPr lang="en-US"/>
            <a:t>Point is, a well-thought-out plan and careful experimental design can make the statistical analysis easier</a:t>
          </a:r>
        </a:p>
      </dgm:t>
    </dgm:pt>
    <dgm:pt modelId="{66449A74-DB28-4F5E-B316-3DA498A12ED8}" type="parTrans" cxnId="{17A4DE66-F607-456B-8A74-7E5CB7B77922}">
      <dgm:prSet/>
      <dgm:spPr/>
      <dgm:t>
        <a:bodyPr/>
        <a:lstStyle/>
        <a:p>
          <a:endParaRPr lang="en-US"/>
        </a:p>
      </dgm:t>
    </dgm:pt>
    <dgm:pt modelId="{D753D75D-2D1B-4A57-9B27-56338A95F853}" type="sibTrans" cxnId="{17A4DE66-F607-456B-8A74-7E5CB7B77922}">
      <dgm:prSet/>
      <dgm:spPr/>
      <dgm:t>
        <a:bodyPr/>
        <a:lstStyle/>
        <a:p>
          <a:endParaRPr lang="en-US"/>
        </a:p>
      </dgm:t>
    </dgm:pt>
    <dgm:pt modelId="{D5682E30-E518-4864-9E8E-7F773EB7DA06}">
      <dgm:prSet/>
      <dgm:spPr/>
      <dgm:t>
        <a:bodyPr/>
        <a:lstStyle/>
        <a:p>
          <a:r>
            <a:rPr lang="en-US"/>
            <a:t>Also note that most of the time was spent on qualitative aspects of the analysis rather than just the methods</a:t>
          </a:r>
        </a:p>
      </dgm:t>
    </dgm:pt>
    <dgm:pt modelId="{3ECB37C2-2B0D-4C1E-B0CF-99FDF16AFC2B}" type="parTrans" cxnId="{731BD400-7D12-486E-AA96-F1A5F7EE62EA}">
      <dgm:prSet/>
      <dgm:spPr/>
      <dgm:t>
        <a:bodyPr/>
        <a:lstStyle/>
        <a:p>
          <a:endParaRPr lang="en-US"/>
        </a:p>
      </dgm:t>
    </dgm:pt>
    <dgm:pt modelId="{525164A2-09C1-476A-B2C7-5875F33D240B}" type="sibTrans" cxnId="{731BD400-7D12-486E-AA96-F1A5F7EE62EA}">
      <dgm:prSet/>
      <dgm:spPr/>
      <dgm:t>
        <a:bodyPr/>
        <a:lstStyle/>
        <a:p>
          <a:endParaRPr lang="en-US"/>
        </a:p>
      </dgm:t>
    </dgm:pt>
    <dgm:pt modelId="{75C03F36-A250-490D-BE38-759BD19C09BD}" type="pres">
      <dgm:prSet presAssocID="{BBF0F966-DE02-4EA5-9D60-4D34599F2B6A}" presName="root" presStyleCnt="0">
        <dgm:presLayoutVars>
          <dgm:dir/>
          <dgm:resizeHandles val="exact"/>
        </dgm:presLayoutVars>
      </dgm:prSet>
      <dgm:spPr/>
    </dgm:pt>
    <dgm:pt modelId="{59EDB2D8-CCA0-4978-A64F-F62873F8B3F6}" type="pres">
      <dgm:prSet presAssocID="{598CC279-E675-439F-A9BA-D2AC836355DD}" presName="compNode" presStyleCnt="0"/>
      <dgm:spPr/>
    </dgm:pt>
    <dgm:pt modelId="{11010ABA-36BE-420C-992C-12BE82326FFC}" type="pres">
      <dgm:prSet presAssocID="{598CC279-E675-439F-A9BA-D2AC836355DD}" presName="bgRect" presStyleLbl="bgShp" presStyleIdx="0" presStyleCnt="4"/>
      <dgm:spPr/>
    </dgm:pt>
    <dgm:pt modelId="{4041A340-39DA-4128-AF17-336C9283A3CD}" type="pres">
      <dgm:prSet presAssocID="{598CC279-E675-439F-A9BA-D2AC836355D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CBEACE50-FA8C-48A2-BDE7-B51361D3D34B}" type="pres">
      <dgm:prSet presAssocID="{598CC279-E675-439F-A9BA-D2AC836355DD}" presName="spaceRect" presStyleCnt="0"/>
      <dgm:spPr/>
    </dgm:pt>
    <dgm:pt modelId="{3545C1DD-FFC4-4220-9B9F-9C4ADE3BAEEC}" type="pres">
      <dgm:prSet presAssocID="{598CC279-E675-439F-A9BA-D2AC836355DD}" presName="parTx" presStyleLbl="revTx" presStyleIdx="0" presStyleCnt="4">
        <dgm:presLayoutVars>
          <dgm:chMax val="0"/>
          <dgm:chPref val="0"/>
        </dgm:presLayoutVars>
      </dgm:prSet>
      <dgm:spPr/>
    </dgm:pt>
    <dgm:pt modelId="{442D6E6A-66F7-4C94-8943-86492CD86EC2}" type="pres">
      <dgm:prSet presAssocID="{497FE6C0-C04E-45CE-BB31-55C5C7F15654}" presName="sibTrans" presStyleCnt="0"/>
      <dgm:spPr/>
    </dgm:pt>
    <dgm:pt modelId="{28642908-9353-4D73-BA32-C5AF857EAFDF}" type="pres">
      <dgm:prSet presAssocID="{5CD72F75-47DA-40B5-B4FE-4279276597E9}" presName="compNode" presStyleCnt="0"/>
      <dgm:spPr/>
    </dgm:pt>
    <dgm:pt modelId="{5E2617D1-C880-4AE7-B297-B3EC34934CC1}" type="pres">
      <dgm:prSet presAssocID="{5CD72F75-47DA-40B5-B4FE-4279276597E9}" presName="bgRect" presStyleLbl="bgShp" presStyleIdx="1" presStyleCnt="4"/>
      <dgm:spPr/>
    </dgm:pt>
    <dgm:pt modelId="{A4BD5E5E-0932-430B-B772-9E77EC70147C}" type="pres">
      <dgm:prSet presAssocID="{5CD72F75-47DA-40B5-B4FE-4279276597E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F83377CF-26FD-44B6-98D0-EB5FF7587E6F}" type="pres">
      <dgm:prSet presAssocID="{5CD72F75-47DA-40B5-B4FE-4279276597E9}" presName="spaceRect" presStyleCnt="0"/>
      <dgm:spPr/>
    </dgm:pt>
    <dgm:pt modelId="{5D066667-E895-4B38-B2A4-21B959EA6B75}" type="pres">
      <dgm:prSet presAssocID="{5CD72F75-47DA-40B5-B4FE-4279276597E9}" presName="parTx" presStyleLbl="revTx" presStyleIdx="1" presStyleCnt="4">
        <dgm:presLayoutVars>
          <dgm:chMax val="0"/>
          <dgm:chPref val="0"/>
        </dgm:presLayoutVars>
      </dgm:prSet>
      <dgm:spPr/>
    </dgm:pt>
    <dgm:pt modelId="{DBB6C2BB-501D-4314-9C17-1608150DD92B}" type="pres">
      <dgm:prSet presAssocID="{F9C7CD23-A54D-4DD5-90E7-6914AA8F2CAF}" presName="sibTrans" presStyleCnt="0"/>
      <dgm:spPr/>
    </dgm:pt>
    <dgm:pt modelId="{356F7C09-FBA9-4A62-B49F-C28C7BDF851A}" type="pres">
      <dgm:prSet presAssocID="{3FD93357-1DAA-4D7E-905B-A52D12C77123}" presName="compNode" presStyleCnt="0"/>
      <dgm:spPr/>
    </dgm:pt>
    <dgm:pt modelId="{7A73679D-046C-4B45-AB12-860450F166AC}" type="pres">
      <dgm:prSet presAssocID="{3FD93357-1DAA-4D7E-905B-A52D12C77123}" presName="bgRect" presStyleLbl="bgShp" presStyleIdx="2" presStyleCnt="4"/>
      <dgm:spPr/>
    </dgm:pt>
    <dgm:pt modelId="{4DFB3765-2FC0-4675-8DB1-CC6EDD3EF87F}" type="pres">
      <dgm:prSet presAssocID="{3FD93357-1DAA-4D7E-905B-A52D12C7712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5C3FD74C-9E8C-4CA4-AC7A-6E2E9C3FC324}" type="pres">
      <dgm:prSet presAssocID="{3FD93357-1DAA-4D7E-905B-A52D12C77123}" presName="spaceRect" presStyleCnt="0"/>
      <dgm:spPr/>
    </dgm:pt>
    <dgm:pt modelId="{0DBEC80E-25A3-4248-902D-37A61996DBC0}" type="pres">
      <dgm:prSet presAssocID="{3FD93357-1DAA-4D7E-905B-A52D12C77123}" presName="parTx" presStyleLbl="revTx" presStyleIdx="2" presStyleCnt="4">
        <dgm:presLayoutVars>
          <dgm:chMax val="0"/>
          <dgm:chPref val="0"/>
        </dgm:presLayoutVars>
      </dgm:prSet>
      <dgm:spPr/>
    </dgm:pt>
    <dgm:pt modelId="{CEC274EA-91E1-46EB-B484-68DD6698D567}" type="pres">
      <dgm:prSet presAssocID="{D753D75D-2D1B-4A57-9B27-56338A95F853}" presName="sibTrans" presStyleCnt="0"/>
      <dgm:spPr/>
    </dgm:pt>
    <dgm:pt modelId="{20E3A197-3654-4A63-BB1C-B267E90B8D06}" type="pres">
      <dgm:prSet presAssocID="{D5682E30-E518-4864-9E8E-7F773EB7DA06}" presName="compNode" presStyleCnt="0"/>
      <dgm:spPr/>
    </dgm:pt>
    <dgm:pt modelId="{7D1327CF-9B71-408B-AA57-3D7BEE75F2E0}" type="pres">
      <dgm:prSet presAssocID="{D5682E30-E518-4864-9E8E-7F773EB7DA06}" presName="bgRect" presStyleLbl="bgShp" presStyleIdx="3" presStyleCnt="4"/>
      <dgm:spPr/>
    </dgm:pt>
    <dgm:pt modelId="{6D1B58DD-BDB5-49E0-838F-D566D0DE029E}" type="pres">
      <dgm:prSet presAssocID="{D5682E30-E518-4864-9E8E-7F773EB7DA0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941BB2B3-31D3-41E7-87D7-450F8E449C00}" type="pres">
      <dgm:prSet presAssocID="{D5682E30-E518-4864-9E8E-7F773EB7DA06}" presName="spaceRect" presStyleCnt="0"/>
      <dgm:spPr/>
    </dgm:pt>
    <dgm:pt modelId="{15DF13DE-5DB2-4935-8B28-4CF4736AF150}" type="pres">
      <dgm:prSet presAssocID="{D5682E30-E518-4864-9E8E-7F773EB7DA0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31BD400-7D12-486E-AA96-F1A5F7EE62EA}" srcId="{BBF0F966-DE02-4EA5-9D60-4D34599F2B6A}" destId="{D5682E30-E518-4864-9E8E-7F773EB7DA06}" srcOrd="3" destOrd="0" parTransId="{3ECB37C2-2B0D-4C1E-B0CF-99FDF16AFC2B}" sibTransId="{525164A2-09C1-476A-B2C7-5875F33D240B}"/>
    <dgm:cxn modelId="{F698B940-AFE2-4493-9E60-6D9E06A0096B}" type="presOf" srcId="{D5682E30-E518-4864-9E8E-7F773EB7DA06}" destId="{15DF13DE-5DB2-4935-8B28-4CF4736AF150}" srcOrd="0" destOrd="0" presId="urn:microsoft.com/office/officeart/2018/2/layout/IconVerticalSolidList"/>
    <dgm:cxn modelId="{17A4DE66-F607-456B-8A74-7E5CB7B77922}" srcId="{BBF0F966-DE02-4EA5-9D60-4D34599F2B6A}" destId="{3FD93357-1DAA-4D7E-905B-A52D12C77123}" srcOrd="2" destOrd="0" parTransId="{66449A74-DB28-4F5E-B316-3DA498A12ED8}" sibTransId="{D753D75D-2D1B-4A57-9B27-56338A95F853}"/>
    <dgm:cxn modelId="{FDA1406D-FFA5-41C4-B9F0-E3FBF61A85E1}" srcId="{BBF0F966-DE02-4EA5-9D60-4D34599F2B6A}" destId="{5CD72F75-47DA-40B5-B4FE-4279276597E9}" srcOrd="1" destOrd="0" parTransId="{3E742B71-48EF-4F4B-86B6-474CDCD00493}" sibTransId="{F9C7CD23-A54D-4DD5-90E7-6914AA8F2CAF}"/>
    <dgm:cxn modelId="{689052A7-D78A-4C14-8D33-C3E089569E6C}" type="presOf" srcId="{3FD93357-1DAA-4D7E-905B-A52D12C77123}" destId="{0DBEC80E-25A3-4248-902D-37A61996DBC0}" srcOrd="0" destOrd="0" presId="urn:microsoft.com/office/officeart/2018/2/layout/IconVerticalSolidList"/>
    <dgm:cxn modelId="{92DC89B4-1E86-449D-BEC6-959163F05D38}" srcId="{BBF0F966-DE02-4EA5-9D60-4D34599F2B6A}" destId="{598CC279-E675-439F-A9BA-D2AC836355DD}" srcOrd="0" destOrd="0" parTransId="{80E39E8D-EB5C-430F-96DE-F57DFF8B7128}" sibTransId="{497FE6C0-C04E-45CE-BB31-55C5C7F15654}"/>
    <dgm:cxn modelId="{ADA849E4-8004-418C-8C96-09E73CED04E0}" type="presOf" srcId="{598CC279-E675-439F-A9BA-D2AC836355DD}" destId="{3545C1DD-FFC4-4220-9B9F-9C4ADE3BAEEC}" srcOrd="0" destOrd="0" presId="urn:microsoft.com/office/officeart/2018/2/layout/IconVerticalSolidList"/>
    <dgm:cxn modelId="{4244CDF6-C69F-4C05-8122-25A63DC279D2}" type="presOf" srcId="{5CD72F75-47DA-40B5-B4FE-4279276597E9}" destId="{5D066667-E895-4B38-B2A4-21B959EA6B75}" srcOrd="0" destOrd="0" presId="urn:microsoft.com/office/officeart/2018/2/layout/IconVerticalSolidList"/>
    <dgm:cxn modelId="{B686AAFD-93DE-4F56-9067-4CF44085466C}" type="presOf" srcId="{BBF0F966-DE02-4EA5-9D60-4D34599F2B6A}" destId="{75C03F36-A250-490D-BE38-759BD19C09BD}" srcOrd="0" destOrd="0" presId="urn:microsoft.com/office/officeart/2018/2/layout/IconVerticalSolidList"/>
    <dgm:cxn modelId="{D44EBD69-AB9C-44BC-BBFE-73CF6D38B68E}" type="presParOf" srcId="{75C03F36-A250-490D-BE38-759BD19C09BD}" destId="{59EDB2D8-CCA0-4978-A64F-F62873F8B3F6}" srcOrd="0" destOrd="0" presId="urn:microsoft.com/office/officeart/2018/2/layout/IconVerticalSolidList"/>
    <dgm:cxn modelId="{099E05E1-FCB2-42CD-B784-1D7D40C957F8}" type="presParOf" srcId="{59EDB2D8-CCA0-4978-A64F-F62873F8B3F6}" destId="{11010ABA-36BE-420C-992C-12BE82326FFC}" srcOrd="0" destOrd="0" presId="urn:microsoft.com/office/officeart/2018/2/layout/IconVerticalSolidList"/>
    <dgm:cxn modelId="{8190A69D-CEA1-4285-86E5-396FF03F2679}" type="presParOf" srcId="{59EDB2D8-CCA0-4978-A64F-F62873F8B3F6}" destId="{4041A340-39DA-4128-AF17-336C9283A3CD}" srcOrd="1" destOrd="0" presId="urn:microsoft.com/office/officeart/2018/2/layout/IconVerticalSolidList"/>
    <dgm:cxn modelId="{89FB09C2-5136-4E44-9755-0B9A19A5FE2A}" type="presParOf" srcId="{59EDB2D8-CCA0-4978-A64F-F62873F8B3F6}" destId="{CBEACE50-FA8C-48A2-BDE7-B51361D3D34B}" srcOrd="2" destOrd="0" presId="urn:microsoft.com/office/officeart/2018/2/layout/IconVerticalSolidList"/>
    <dgm:cxn modelId="{D24CAC7C-C630-4422-BAF2-0CF0BC713A87}" type="presParOf" srcId="{59EDB2D8-CCA0-4978-A64F-F62873F8B3F6}" destId="{3545C1DD-FFC4-4220-9B9F-9C4ADE3BAEEC}" srcOrd="3" destOrd="0" presId="urn:microsoft.com/office/officeart/2018/2/layout/IconVerticalSolidList"/>
    <dgm:cxn modelId="{D9E5BDF2-162D-4626-8BAB-ACE8508A2626}" type="presParOf" srcId="{75C03F36-A250-490D-BE38-759BD19C09BD}" destId="{442D6E6A-66F7-4C94-8943-86492CD86EC2}" srcOrd="1" destOrd="0" presId="urn:microsoft.com/office/officeart/2018/2/layout/IconVerticalSolidList"/>
    <dgm:cxn modelId="{0A015ED2-E989-4F24-B1A2-0BD347E28530}" type="presParOf" srcId="{75C03F36-A250-490D-BE38-759BD19C09BD}" destId="{28642908-9353-4D73-BA32-C5AF857EAFDF}" srcOrd="2" destOrd="0" presId="urn:microsoft.com/office/officeart/2018/2/layout/IconVerticalSolidList"/>
    <dgm:cxn modelId="{E519E129-1111-41D2-ABCD-16D3EBA9D3A2}" type="presParOf" srcId="{28642908-9353-4D73-BA32-C5AF857EAFDF}" destId="{5E2617D1-C880-4AE7-B297-B3EC34934CC1}" srcOrd="0" destOrd="0" presId="urn:microsoft.com/office/officeart/2018/2/layout/IconVerticalSolidList"/>
    <dgm:cxn modelId="{FE4E3D0B-0487-40C5-9B80-5B011F48958D}" type="presParOf" srcId="{28642908-9353-4D73-BA32-C5AF857EAFDF}" destId="{A4BD5E5E-0932-430B-B772-9E77EC70147C}" srcOrd="1" destOrd="0" presId="urn:microsoft.com/office/officeart/2018/2/layout/IconVerticalSolidList"/>
    <dgm:cxn modelId="{D9BFF932-0A3D-4D54-986E-D02B47242998}" type="presParOf" srcId="{28642908-9353-4D73-BA32-C5AF857EAFDF}" destId="{F83377CF-26FD-44B6-98D0-EB5FF7587E6F}" srcOrd="2" destOrd="0" presId="urn:microsoft.com/office/officeart/2018/2/layout/IconVerticalSolidList"/>
    <dgm:cxn modelId="{C27B4E96-5A16-4E33-931B-9B353B20D320}" type="presParOf" srcId="{28642908-9353-4D73-BA32-C5AF857EAFDF}" destId="{5D066667-E895-4B38-B2A4-21B959EA6B75}" srcOrd="3" destOrd="0" presId="urn:microsoft.com/office/officeart/2018/2/layout/IconVerticalSolidList"/>
    <dgm:cxn modelId="{67E6E9A4-5CF1-4BD5-AA8A-E15B4E63D12E}" type="presParOf" srcId="{75C03F36-A250-490D-BE38-759BD19C09BD}" destId="{DBB6C2BB-501D-4314-9C17-1608150DD92B}" srcOrd="3" destOrd="0" presId="urn:microsoft.com/office/officeart/2018/2/layout/IconVerticalSolidList"/>
    <dgm:cxn modelId="{A8999C0F-C17B-4B8A-BE7F-D8B29AEBBA17}" type="presParOf" srcId="{75C03F36-A250-490D-BE38-759BD19C09BD}" destId="{356F7C09-FBA9-4A62-B49F-C28C7BDF851A}" srcOrd="4" destOrd="0" presId="urn:microsoft.com/office/officeart/2018/2/layout/IconVerticalSolidList"/>
    <dgm:cxn modelId="{2FFC9CAB-8B19-493B-9C1A-6F17F89A74BB}" type="presParOf" srcId="{356F7C09-FBA9-4A62-B49F-C28C7BDF851A}" destId="{7A73679D-046C-4B45-AB12-860450F166AC}" srcOrd="0" destOrd="0" presId="urn:microsoft.com/office/officeart/2018/2/layout/IconVerticalSolidList"/>
    <dgm:cxn modelId="{7BF7212A-BBF0-4E3C-BA47-2206DB9C18D2}" type="presParOf" srcId="{356F7C09-FBA9-4A62-B49F-C28C7BDF851A}" destId="{4DFB3765-2FC0-4675-8DB1-CC6EDD3EF87F}" srcOrd="1" destOrd="0" presId="urn:microsoft.com/office/officeart/2018/2/layout/IconVerticalSolidList"/>
    <dgm:cxn modelId="{FDC45870-2409-4A6D-B501-440EF1005AE2}" type="presParOf" srcId="{356F7C09-FBA9-4A62-B49F-C28C7BDF851A}" destId="{5C3FD74C-9E8C-4CA4-AC7A-6E2E9C3FC324}" srcOrd="2" destOrd="0" presId="urn:microsoft.com/office/officeart/2018/2/layout/IconVerticalSolidList"/>
    <dgm:cxn modelId="{BC46FDA3-D1EE-4FE5-84AA-13675D845E49}" type="presParOf" srcId="{356F7C09-FBA9-4A62-B49F-C28C7BDF851A}" destId="{0DBEC80E-25A3-4248-902D-37A61996DBC0}" srcOrd="3" destOrd="0" presId="urn:microsoft.com/office/officeart/2018/2/layout/IconVerticalSolidList"/>
    <dgm:cxn modelId="{7124D6FB-E2EF-4424-8D08-9E8D401F6DC2}" type="presParOf" srcId="{75C03F36-A250-490D-BE38-759BD19C09BD}" destId="{CEC274EA-91E1-46EB-B484-68DD6698D567}" srcOrd="5" destOrd="0" presId="urn:microsoft.com/office/officeart/2018/2/layout/IconVerticalSolidList"/>
    <dgm:cxn modelId="{6E3B6547-B9AD-4828-AF16-EB1FD06B69C1}" type="presParOf" srcId="{75C03F36-A250-490D-BE38-759BD19C09BD}" destId="{20E3A197-3654-4A63-BB1C-B267E90B8D06}" srcOrd="6" destOrd="0" presId="urn:microsoft.com/office/officeart/2018/2/layout/IconVerticalSolidList"/>
    <dgm:cxn modelId="{3AA67B8E-160A-4C40-9DA2-E0F72FBCB772}" type="presParOf" srcId="{20E3A197-3654-4A63-BB1C-B267E90B8D06}" destId="{7D1327CF-9B71-408B-AA57-3D7BEE75F2E0}" srcOrd="0" destOrd="0" presId="urn:microsoft.com/office/officeart/2018/2/layout/IconVerticalSolidList"/>
    <dgm:cxn modelId="{E7017C6E-1753-4372-98A8-69AF2FB2FA32}" type="presParOf" srcId="{20E3A197-3654-4A63-BB1C-B267E90B8D06}" destId="{6D1B58DD-BDB5-49E0-838F-D566D0DE029E}" srcOrd="1" destOrd="0" presId="urn:microsoft.com/office/officeart/2018/2/layout/IconVerticalSolidList"/>
    <dgm:cxn modelId="{E72D93D3-62E9-4E19-BCB0-DD1118708DDF}" type="presParOf" srcId="{20E3A197-3654-4A63-BB1C-B267E90B8D06}" destId="{941BB2B3-31D3-41E7-87D7-450F8E449C00}" srcOrd="2" destOrd="0" presId="urn:microsoft.com/office/officeart/2018/2/layout/IconVerticalSolidList"/>
    <dgm:cxn modelId="{182B31D7-736E-4102-B7ED-26AF50226F31}" type="presParOf" srcId="{20E3A197-3654-4A63-BB1C-B267E90B8D06}" destId="{15DF13DE-5DB2-4935-8B28-4CF4736AF15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F6996-74E8-C049-A243-E9A4B4443BF6}">
      <dsp:nvSpPr>
        <dsp:cNvPr id="0" name=""/>
        <dsp:cNvSpPr/>
      </dsp:nvSpPr>
      <dsp:spPr>
        <a:xfrm>
          <a:off x="0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0F91E91-5293-0349-8A36-C99FC710CBA0}">
      <dsp:nvSpPr>
        <dsp:cNvPr id="0" name=""/>
        <dsp:cNvSpPr/>
      </dsp:nvSpPr>
      <dsp:spPr>
        <a:xfrm>
          <a:off x="314325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Monte Carlo Simulations</a:t>
          </a:r>
        </a:p>
      </dsp:txBody>
      <dsp:txXfrm>
        <a:off x="366939" y="1166540"/>
        <a:ext cx="2723696" cy="1691139"/>
      </dsp:txXfrm>
    </dsp:sp>
    <dsp:sp modelId="{C909BDC7-21C6-F04A-8A9A-964D2104D424}">
      <dsp:nvSpPr>
        <dsp:cNvPr id="0" name=""/>
        <dsp:cNvSpPr/>
      </dsp:nvSpPr>
      <dsp:spPr>
        <a:xfrm>
          <a:off x="3457574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F5F1C5D-9425-3545-BE6A-88F218A85F05}">
      <dsp:nvSpPr>
        <dsp:cNvPr id="0" name=""/>
        <dsp:cNvSpPr/>
      </dsp:nvSpPr>
      <dsp:spPr>
        <a:xfrm>
          <a:off x="3771900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Parametric Bootstrapping</a:t>
          </a:r>
        </a:p>
      </dsp:txBody>
      <dsp:txXfrm>
        <a:off x="3824514" y="1166540"/>
        <a:ext cx="2723696" cy="1691139"/>
      </dsp:txXfrm>
    </dsp:sp>
    <dsp:sp modelId="{52DADFEE-DCB8-EA4A-967D-74D3B7C67FCC}">
      <dsp:nvSpPr>
        <dsp:cNvPr id="0" name=""/>
        <dsp:cNvSpPr/>
      </dsp:nvSpPr>
      <dsp:spPr>
        <a:xfrm>
          <a:off x="6915149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E9DE26A-361B-4149-AF5C-D0057673C626}">
      <dsp:nvSpPr>
        <dsp:cNvPr id="0" name=""/>
        <dsp:cNvSpPr/>
      </dsp:nvSpPr>
      <dsp:spPr>
        <a:xfrm>
          <a:off x="7229475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Nonparametric Bootstrapping (in example)</a:t>
          </a:r>
        </a:p>
      </dsp:txBody>
      <dsp:txXfrm>
        <a:off x="7282089" y="1166540"/>
        <a:ext cx="2723696" cy="1691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64B191-F902-0B4F-B918-615511AF4BA1}">
      <dsp:nvSpPr>
        <dsp:cNvPr id="0" name=""/>
        <dsp:cNvSpPr/>
      </dsp:nvSpPr>
      <dsp:spPr>
        <a:xfrm>
          <a:off x="0" y="68584"/>
          <a:ext cx="5906181" cy="79852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Semiparametric Bootstrapping</a:t>
          </a:r>
        </a:p>
      </dsp:txBody>
      <dsp:txXfrm>
        <a:off x="38981" y="107565"/>
        <a:ext cx="5828219" cy="720562"/>
      </dsp:txXfrm>
    </dsp:sp>
    <dsp:sp modelId="{F4ED277C-9251-8041-A334-F987EBC9112F}">
      <dsp:nvSpPr>
        <dsp:cNvPr id="0" name=""/>
        <dsp:cNvSpPr/>
      </dsp:nvSpPr>
      <dsp:spPr>
        <a:xfrm>
          <a:off x="0" y="927589"/>
          <a:ext cx="5906181" cy="798524"/>
        </a:xfrm>
        <a:prstGeom prst="roundRect">
          <a:avLst/>
        </a:prstGeom>
        <a:solidFill>
          <a:schemeClr val="accent2">
            <a:hueOff val="302322"/>
            <a:satOff val="-137"/>
            <a:lumOff val="137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Permutation Bootstrapping</a:t>
          </a:r>
        </a:p>
      </dsp:txBody>
      <dsp:txXfrm>
        <a:off x="38981" y="966570"/>
        <a:ext cx="5828219" cy="720562"/>
      </dsp:txXfrm>
    </dsp:sp>
    <dsp:sp modelId="{9040CED8-647D-304A-BA64-CE33832212EA}">
      <dsp:nvSpPr>
        <dsp:cNvPr id="0" name=""/>
        <dsp:cNvSpPr/>
      </dsp:nvSpPr>
      <dsp:spPr>
        <a:xfrm>
          <a:off x="0" y="1786594"/>
          <a:ext cx="5906181" cy="798524"/>
        </a:xfrm>
        <a:prstGeom prst="roundRect">
          <a:avLst/>
        </a:prstGeom>
        <a:solidFill>
          <a:schemeClr val="accent2">
            <a:hueOff val="604644"/>
            <a:satOff val="-273"/>
            <a:lumOff val="27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Monte Carlo and Bootstrapping for Continuous Data</a:t>
          </a:r>
        </a:p>
      </dsp:txBody>
      <dsp:txXfrm>
        <a:off x="38981" y="1825575"/>
        <a:ext cx="5828219" cy="720562"/>
      </dsp:txXfrm>
    </dsp:sp>
    <dsp:sp modelId="{25900EDD-21FC-6341-B918-795214BE223B}">
      <dsp:nvSpPr>
        <dsp:cNvPr id="0" name=""/>
        <dsp:cNvSpPr/>
      </dsp:nvSpPr>
      <dsp:spPr>
        <a:xfrm>
          <a:off x="0" y="2645599"/>
          <a:ext cx="5906181" cy="798524"/>
        </a:xfrm>
        <a:prstGeom prst="roundRect">
          <a:avLst/>
        </a:prstGeom>
        <a:solidFill>
          <a:schemeClr val="accent2">
            <a:hueOff val="906966"/>
            <a:satOff val="-410"/>
            <a:lumOff val="41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Corrections for Multiple Testing</a:t>
          </a:r>
        </a:p>
      </dsp:txBody>
      <dsp:txXfrm>
        <a:off x="38981" y="2684580"/>
        <a:ext cx="5828219" cy="720562"/>
      </dsp:txXfrm>
    </dsp:sp>
    <dsp:sp modelId="{8188E9C8-CEEF-AE4C-A078-5F34B578FDC5}">
      <dsp:nvSpPr>
        <dsp:cNvPr id="0" name=""/>
        <dsp:cNvSpPr/>
      </dsp:nvSpPr>
      <dsp:spPr>
        <a:xfrm>
          <a:off x="0" y="3504604"/>
          <a:ext cx="5906181" cy="798524"/>
        </a:xfrm>
        <a:prstGeom prst="roundRect">
          <a:avLst/>
        </a:prstGeom>
        <a:solidFill>
          <a:schemeClr val="accent2">
            <a:hueOff val="1209288"/>
            <a:satOff val="-546"/>
            <a:lumOff val="5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Regression (Splines, Polynomials)</a:t>
          </a:r>
        </a:p>
      </dsp:txBody>
      <dsp:txXfrm>
        <a:off x="38981" y="3543585"/>
        <a:ext cx="5828219" cy="720562"/>
      </dsp:txXfrm>
    </dsp:sp>
    <dsp:sp modelId="{41EA81A8-7ABA-BC4B-BE89-0698E8C83E38}">
      <dsp:nvSpPr>
        <dsp:cNvPr id="0" name=""/>
        <dsp:cNvSpPr/>
      </dsp:nvSpPr>
      <dsp:spPr>
        <a:xfrm>
          <a:off x="0" y="4363609"/>
          <a:ext cx="5906181" cy="798524"/>
        </a:xfrm>
        <a:prstGeom prst="roundRect">
          <a:avLst/>
        </a:prstGeom>
        <a:solidFill>
          <a:schemeClr val="accent2">
            <a:hueOff val="1511610"/>
            <a:satOff val="-683"/>
            <a:lumOff val="6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Validation methods (Train/Validation/Test, Leave One Out, Cross-Validation)</a:t>
          </a:r>
        </a:p>
      </dsp:txBody>
      <dsp:txXfrm>
        <a:off x="38981" y="4402590"/>
        <a:ext cx="5828219" cy="7205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474909-FF42-498D-A4DF-A0906F5CC245}">
      <dsp:nvSpPr>
        <dsp:cNvPr id="0" name=""/>
        <dsp:cNvSpPr/>
      </dsp:nvSpPr>
      <dsp:spPr>
        <a:xfrm>
          <a:off x="0" y="605411"/>
          <a:ext cx="10058399" cy="11176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67D1D9-9ECC-4F37-9018-1243EC7D917F}">
      <dsp:nvSpPr>
        <dsp:cNvPr id="0" name=""/>
        <dsp:cNvSpPr/>
      </dsp:nvSpPr>
      <dsp:spPr>
        <a:xfrm>
          <a:off x="338099" y="856890"/>
          <a:ext cx="614725" cy="6147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65F874-BFD7-4F51-AD11-DB6425D7664D}">
      <dsp:nvSpPr>
        <dsp:cNvPr id="0" name=""/>
        <dsp:cNvSpPr/>
      </dsp:nvSpPr>
      <dsp:spPr>
        <a:xfrm>
          <a:off x="1290924" y="605411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statistics classes, you generally cover the most common methods used</a:t>
          </a:r>
        </a:p>
      </dsp:txBody>
      <dsp:txXfrm>
        <a:off x="1290924" y="605411"/>
        <a:ext cx="8767475" cy="1117683"/>
      </dsp:txXfrm>
    </dsp:sp>
    <dsp:sp modelId="{3550AFDA-78EB-4D69-AB82-6FD764435842}">
      <dsp:nvSpPr>
        <dsp:cNvPr id="0" name=""/>
        <dsp:cNvSpPr/>
      </dsp:nvSpPr>
      <dsp:spPr>
        <a:xfrm>
          <a:off x="0" y="2002516"/>
          <a:ext cx="10058399" cy="111768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48F9CD-05FC-4606-B8FC-6C355430472A}">
      <dsp:nvSpPr>
        <dsp:cNvPr id="0" name=""/>
        <dsp:cNvSpPr/>
      </dsp:nvSpPr>
      <dsp:spPr>
        <a:xfrm>
          <a:off x="338099" y="2253995"/>
          <a:ext cx="614725" cy="6147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BD58D-8B97-4473-B5F4-0573DF1B8309}">
      <dsp:nvSpPr>
        <dsp:cNvPr id="0" name=""/>
        <dsp:cNvSpPr/>
      </dsp:nvSpPr>
      <dsp:spPr>
        <a:xfrm>
          <a:off x="1290924" y="2002516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practice, you’ll have to research and learn about new methods</a:t>
          </a:r>
        </a:p>
      </dsp:txBody>
      <dsp:txXfrm>
        <a:off x="1290924" y="2002516"/>
        <a:ext cx="8767475" cy="11176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873175-4CE6-4E71-BF54-196B0FD6FD22}">
      <dsp:nvSpPr>
        <dsp:cNvPr id="0" name=""/>
        <dsp:cNvSpPr/>
      </dsp:nvSpPr>
      <dsp:spPr>
        <a:xfrm>
          <a:off x="0" y="605411"/>
          <a:ext cx="10058399" cy="11176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6BBB55-B0B0-491C-9688-040075FEE5CB}">
      <dsp:nvSpPr>
        <dsp:cNvPr id="0" name=""/>
        <dsp:cNvSpPr/>
      </dsp:nvSpPr>
      <dsp:spPr>
        <a:xfrm>
          <a:off x="338099" y="856890"/>
          <a:ext cx="614725" cy="6147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0D920F-F35F-4D30-B691-66C4CF7CE17A}">
      <dsp:nvSpPr>
        <dsp:cNvPr id="0" name=""/>
        <dsp:cNvSpPr/>
      </dsp:nvSpPr>
      <dsp:spPr>
        <a:xfrm>
          <a:off x="1290924" y="605411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It is important to have a well-defined research question and good data </a:t>
          </a:r>
          <a:r>
            <a:rPr lang="en-US" sz="2500" b="1" kern="1200"/>
            <a:t>before</a:t>
          </a:r>
          <a:r>
            <a:rPr lang="en-US" sz="2500" kern="1200"/>
            <a:t> performing any statistical analysis</a:t>
          </a:r>
        </a:p>
      </dsp:txBody>
      <dsp:txXfrm>
        <a:off x="1290924" y="605411"/>
        <a:ext cx="8767475" cy="1117683"/>
      </dsp:txXfrm>
    </dsp:sp>
    <dsp:sp modelId="{B548B898-B538-4D09-828E-0243629766C3}">
      <dsp:nvSpPr>
        <dsp:cNvPr id="0" name=""/>
        <dsp:cNvSpPr/>
      </dsp:nvSpPr>
      <dsp:spPr>
        <a:xfrm>
          <a:off x="0" y="2002516"/>
          <a:ext cx="10058399" cy="111768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D3297-0274-4DFA-B32F-73D88E44724A}">
      <dsp:nvSpPr>
        <dsp:cNvPr id="0" name=""/>
        <dsp:cNvSpPr/>
      </dsp:nvSpPr>
      <dsp:spPr>
        <a:xfrm>
          <a:off x="338099" y="2253995"/>
          <a:ext cx="614725" cy="6147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974F3B-E21A-4D68-99B6-862897D2B339}">
      <dsp:nvSpPr>
        <dsp:cNvPr id="0" name=""/>
        <dsp:cNvSpPr/>
      </dsp:nvSpPr>
      <dsp:spPr>
        <a:xfrm>
          <a:off x="1290924" y="2002516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This will make the statistical analysis simpler and easier to understand</a:t>
          </a:r>
        </a:p>
      </dsp:txBody>
      <dsp:txXfrm>
        <a:off x="1290924" y="2002516"/>
        <a:ext cx="8767475" cy="111768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83C6B2-B22F-9949-8C48-841502084527}">
      <dsp:nvSpPr>
        <dsp:cNvPr id="0" name=""/>
        <dsp:cNvSpPr/>
      </dsp:nvSpPr>
      <dsp:spPr>
        <a:xfrm>
          <a:off x="0" y="626404"/>
          <a:ext cx="5906181" cy="95559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Suppose we are interested in various factors that contribute to salary</a:t>
          </a:r>
        </a:p>
      </dsp:txBody>
      <dsp:txXfrm>
        <a:off x="46648" y="673052"/>
        <a:ext cx="5812885" cy="862301"/>
      </dsp:txXfrm>
    </dsp:sp>
    <dsp:sp modelId="{84243BE5-ADF7-7748-A940-A288F9E3BD0C}">
      <dsp:nvSpPr>
        <dsp:cNvPr id="0" name=""/>
        <dsp:cNvSpPr/>
      </dsp:nvSpPr>
      <dsp:spPr>
        <a:xfrm>
          <a:off x="0" y="1633841"/>
          <a:ext cx="5906181" cy="955597"/>
        </a:xfrm>
        <a:prstGeom prst="roundRect">
          <a:avLst/>
        </a:prstGeom>
        <a:solidFill>
          <a:schemeClr val="accent2">
            <a:hueOff val="503870"/>
            <a:satOff val="-228"/>
            <a:lumOff val="228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Dataset: </a:t>
          </a:r>
          <a:r>
            <a:rPr lang="en-US" sz="1800" kern="1200">
              <a:hlinkClick xmlns:r="http://schemas.openxmlformats.org/officeDocument/2006/relationships" r:id="rId1"/>
            </a:rPr>
            <a:t>https://www.kaggle.com/datasets/mohithsairamreddy/salary-data</a:t>
          </a:r>
          <a:endParaRPr lang="en-US" sz="1800" kern="1200"/>
        </a:p>
      </dsp:txBody>
      <dsp:txXfrm>
        <a:off x="46648" y="1680489"/>
        <a:ext cx="5812885" cy="862301"/>
      </dsp:txXfrm>
    </dsp:sp>
    <dsp:sp modelId="{4F4383C6-2952-2E40-B9DD-42E49E031C40}">
      <dsp:nvSpPr>
        <dsp:cNvPr id="0" name=""/>
        <dsp:cNvSpPr/>
      </dsp:nvSpPr>
      <dsp:spPr>
        <a:xfrm>
          <a:off x="0" y="2641279"/>
          <a:ext cx="5906181" cy="955597"/>
        </a:xfrm>
        <a:prstGeom prst="roundRect">
          <a:avLst/>
        </a:prstGeom>
        <a:solidFill>
          <a:schemeClr val="accent2">
            <a:hueOff val="1007740"/>
            <a:satOff val="-455"/>
            <a:lumOff val="45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Features: Age, Gender, Education Level, Job Title, Years of Experience, Salary</a:t>
          </a:r>
        </a:p>
      </dsp:txBody>
      <dsp:txXfrm>
        <a:off x="46648" y="2687927"/>
        <a:ext cx="5812885" cy="862301"/>
      </dsp:txXfrm>
    </dsp:sp>
    <dsp:sp modelId="{ADDFF572-1AA8-D440-B0B7-F3F3C71E4CB3}">
      <dsp:nvSpPr>
        <dsp:cNvPr id="0" name=""/>
        <dsp:cNvSpPr/>
      </dsp:nvSpPr>
      <dsp:spPr>
        <a:xfrm>
          <a:off x="0" y="3648716"/>
          <a:ext cx="5906181" cy="955597"/>
        </a:xfrm>
        <a:prstGeom prst="roundRect">
          <a:avLst/>
        </a:prstGeom>
        <a:solidFill>
          <a:schemeClr val="accent2">
            <a:hueOff val="1511610"/>
            <a:satOff val="-683"/>
            <a:lumOff val="6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What research question can we ask?</a:t>
          </a:r>
        </a:p>
      </dsp:txBody>
      <dsp:txXfrm>
        <a:off x="46648" y="3695364"/>
        <a:ext cx="5812885" cy="86230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65988-7A68-A54E-B2D5-818EF05F8599}">
      <dsp:nvSpPr>
        <dsp:cNvPr id="0" name=""/>
        <dsp:cNvSpPr/>
      </dsp:nvSpPr>
      <dsp:spPr>
        <a:xfrm>
          <a:off x="0" y="3157015"/>
          <a:ext cx="5906181" cy="20713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Include Gender, Education Level, and Years of Experience</a:t>
          </a:r>
        </a:p>
      </dsp:txBody>
      <dsp:txXfrm>
        <a:off x="0" y="3157015"/>
        <a:ext cx="5906181" cy="1118525"/>
      </dsp:txXfrm>
    </dsp:sp>
    <dsp:sp modelId="{350D34D1-1073-8B41-9A8C-B94BD81EB812}">
      <dsp:nvSpPr>
        <dsp:cNvPr id="0" name=""/>
        <dsp:cNvSpPr/>
      </dsp:nvSpPr>
      <dsp:spPr>
        <a:xfrm>
          <a:off x="0" y="4234114"/>
          <a:ext cx="2953090" cy="95281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Drop Age since it is correlated with Years of Experience and possibly with Education Level</a:t>
          </a:r>
        </a:p>
      </dsp:txBody>
      <dsp:txXfrm>
        <a:off x="0" y="4234114"/>
        <a:ext cx="2953090" cy="952818"/>
      </dsp:txXfrm>
    </dsp:sp>
    <dsp:sp modelId="{C24D47C3-B2F8-3E45-A78B-52EA988B5481}">
      <dsp:nvSpPr>
        <dsp:cNvPr id="0" name=""/>
        <dsp:cNvSpPr/>
      </dsp:nvSpPr>
      <dsp:spPr>
        <a:xfrm>
          <a:off x="2953090" y="4234114"/>
          <a:ext cx="2953090" cy="952818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Drop Job Title since it is too varied</a:t>
          </a:r>
        </a:p>
      </dsp:txBody>
      <dsp:txXfrm>
        <a:off x="2953090" y="4234114"/>
        <a:ext cx="2953090" cy="952818"/>
      </dsp:txXfrm>
    </dsp:sp>
    <dsp:sp modelId="{9AB80DE8-AFD5-0D4A-99DA-68FA56EC76C8}">
      <dsp:nvSpPr>
        <dsp:cNvPr id="0" name=""/>
        <dsp:cNvSpPr/>
      </dsp:nvSpPr>
      <dsp:spPr>
        <a:xfrm rot="10800000">
          <a:off x="0" y="2358"/>
          <a:ext cx="5906181" cy="3185726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Linear regression seems to be a reasonable method</a:t>
          </a:r>
        </a:p>
      </dsp:txBody>
      <dsp:txXfrm rot="10800000">
        <a:off x="0" y="2358"/>
        <a:ext cx="5906181" cy="206998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10ABA-36BE-420C-992C-12BE82326FFC}">
      <dsp:nvSpPr>
        <dsp:cNvPr id="0" name=""/>
        <dsp:cNvSpPr/>
      </dsp:nvSpPr>
      <dsp:spPr>
        <a:xfrm>
          <a:off x="0" y="2170"/>
          <a:ext cx="5906181" cy="11002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41A340-39DA-4128-AF17-336C9283A3CD}">
      <dsp:nvSpPr>
        <dsp:cNvPr id="0" name=""/>
        <dsp:cNvSpPr/>
      </dsp:nvSpPr>
      <dsp:spPr>
        <a:xfrm>
          <a:off x="332837" y="249736"/>
          <a:ext cx="605159" cy="6051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45C1DD-FFC4-4220-9B9F-9C4ADE3BAEEC}">
      <dsp:nvSpPr>
        <dsp:cNvPr id="0" name=""/>
        <dsp:cNvSpPr/>
      </dsp:nvSpPr>
      <dsp:spPr>
        <a:xfrm>
          <a:off x="1270834" y="2170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Rarely get clean and well-maintained datasets</a:t>
          </a:r>
        </a:p>
      </dsp:txBody>
      <dsp:txXfrm>
        <a:off x="1270834" y="2170"/>
        <a:ext cx="4635346" cy="1100289"/>
      </dsp:txXfrm>
    </dsp:sp>
    <dsp:sp modelId="{5E2617D1-C880-4AE7-B297-B3EC34934CC1}">
      <dsp:nvSpPr>
        <dsp:cNvPr id="0" name=""/>
        <dsp:cNvSpPr/>
      </dsp:nvSpPr>
      <dsp:spPr>
        <a:xfrm>
          <a:off x="0" y="1377533"/>
          <a:ext cx="5906181" cy="11002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BD5E5E-0932-430B-B772-9E77EC70147C}">
      <dsp:nvSpPr>
        <dsp:cNvPr id="0" name=""/>
        <dsp:cNvSpPr/>
      </dsp:nvSpPr>
      <dsp:spPr>
        <a:xfrm>
          <a:off x="332837" y="1625098"/>
          <a:ext cx="605159" cy="6051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066667-E895-4B38-B2A4-21B959EA6B75}">
      <dsp:nvSpPr>
        <dsp:cNvPr id="0" name=""/>
        <dsp:cNvSpPr/>
      </dsp:nvSpPr>
      <dsp:spPr>
        <a:xfrm>
          <a:off x="1270834" y="1377533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Research question was easy to determine in </a:t>
          </a:r>
          <a:r>
            <a:rPr lang="en-US" sz="2100" kern="1200"/>
            <a:t>this example</a:t>
          </a:r>
        </a:p>
      </dsp:txBody>
      <dsp:txXfrm>
        <a:off x="1270834" y="1377533"/>
        <a:ext cx="4635346" cy="1100289"/>
      </dsp:txXfrm>
    </dsp:sp>
    <dsp:sp modelId="{7A73679D-046C-4B45-AB12-860450F166AC}">
      <dsp:nvSpPr>
        <dsp:cNvPr id="0" name=""/>
        <dsp:cNvSpPr/>
      </dsp:nvSpPr>
      <dsp:spPr>
        <a:xfrm>
          <a:off x="0" y="2752895"/>
          <a:ext cx="5906181" cy="11002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FB3765-2FC0-4675-8DB1-CC6EDD3EF87F}">
      <dsp:nvSpPr>
        <dsp:cNvPr id="0" name=""/>
        <dsp:cNvSpPr/>
      </dsp:nvSpPr>
      <dsp:spPr>
        <a:xfrm>
          <a:off x="332837" y="3000460"/>
          <a:ext cx="605159" cy="6051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BEC80E-25A3-4248-902D-37A61996DBC0}">
      <dsp:nvSpPr>
        <dsp:cNvPr id="0" name=""/>
        <dsp:cNvSpPr/>
      </dsp:nvSpPr>
      <dsp:spPr>
        <a:xfrm>
          <a:off x="1270834" y="2752895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Point is, a well-thought-out plan and careful experimental design can make the statistical analysis easier</a:t>
          </a:r>
        </a:p>
      </dsp:txBody>
      <dsp:txXfrm>
        <a:off x="1270834" y="2752895"/>
        <a:ext cx="4635346" cy="1100289"/>
      </dsp:txXfrm>
    </dsp:sp>
    <dsp:sp modelId="{7D1327CF-9B71-408B-AA57-3D7BEE75F2E0}">
      <dsp:nvSpPr>
        <dsp:cNvPr id="0" name=""/>
        <dsp:cNvSpPr/>
      </dsp:nvSpPr>
      <dsp:spPr>
        <a:xfrm>
          <a:off x="0" y="4128257"/>
          <a:ext cx="5906181" cy="110028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1B58DD-BDB5-49E0-838F-D566D0DE029E}">
      <dsp:nvSpPr>
        <dsp:cNvPr id="0" name=""/>
        <dsp:cNvSpPr/>
      </dsp:nvSpPr>
      <dsp:spPr>
        <a:xfrm>
          <a:off x="332837" y="4375822"/>
          <a:ext cx="605159" cy="6051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DF13DE-5DB2-4935-8B28-4CF4736AF150}">
      <dsp:nvSpPr>
        <dsp:cNvPr id="0" name=""/>
        <dsp:cNvSpPr/>
      </dsp:nvSpPr>
      <dsp:spPr>
        <a:xfrm>
          <a:off x="1270834" y="4128257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Also note that most of the time was spent on qualitative aspects of the analysis rather than just the methods</a:t>
          </a:r>
        </a:p>
      </dsp:txBody>
      <dsp:txXfrm>
        <a:off x="1270834" y="4128257"/>
        <a:ext cx="4635346" cy="11002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2B97C-9C50-D041-9461-9EF63D417967}" type="datetimeFigureOut">
              <a:rPr lang="en-US" smtClean="0"/>
              <a:t>7/21/23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6D3D5-EF2A-5843-BCAB-00DA7260C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8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7/21/23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43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3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2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4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58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6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01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2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7/21/23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3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109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45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educationdata.org/average-cost-of-a-masters-degree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Graphs And Numbers">
            <a:extLst>
              <a:ext uri="{FF2B5EF4-FFF2-40B4-BE49-F238E27FC236}">
                <a16:creationId xmlns:a16="http://schemas.microsoft.com/office/drawing/2014/main" id="{F62F2A49-99DA-6BB8-CA70-828B1DAF96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35B0B3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DB2FB-4D89-A1B2-9F5F-9C3D1D5F5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chemeClr val="tx1"/>
                </a:solidFill>
              </a:rPr>
              <a:t>Intro to Computational Statistics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A1FC3-0D88-5A7C-01CF-51DC5968C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Day 4 Part 2: Data Analysis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35B0B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36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</p:txBody>
      </p:sp>
    </p:spTree>
    <p:extLst>
      <p:ext uri="{BB962C8B-B14F-4D97-AF65-F5344CB8AC3E}">
        <p14:creationId xmlns:p14="http://schemas.microsoft.com/office/powerpoint/2010/main" val="2818032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  <a:p>
            <a:pPr lvl="1">
              <a:buNone/>
            </a:pPr>
            <a:r>
              <a:rPr lang="en-US" dirty="0"/>
              <a:t>Want to think about what existing statistical method could be used for this problem</a:t>
            </a:r>
          </a:p>
        </p:txBody>
      </p:sp>
    </p:spTree>
    <p:extLst>
      <p:ext uri="{BB962C8B-B14F-4D97-AF65-F5344CB8AC3E}">
        <p14:creationId xmlns:p14="http://schemas.microsoft.com/office/powerpoint/2010/main" val="3724359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  <a:p>
            <a:pPr lvl="1">
              <a:buNone/>
            </a:pPr>
            <a:r>
              <a:rPr lang="en-US" dirty="0"/>
              <a:t>Want to think about what existing statistical method could be used for this problem</a:t>
            </a:r>
          </a:p>
          <a:p>
            <a:pPr lvl="1">
              <a:buNone/>
            </a:pPr>
            <a:r>
              <a:rPr lang="en-US" dirty="0"/>
              <a:t>Want to think about what exactly we want to study with respect to salary</a:t>
            </a:r>
          </a:p>
        </p:txBody>
      </p:sp>
    </p:spTree>
    <p:extLst>
      <p:ext uri="{BB962C8B-B14F-4D97-AF65-F5344CB8AC3E}">
        <p14:creationId xmlns:p14="http://schemas.microsoft.com/office/powerpoint/2010/main" val="381992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  <a:p>
            <a:pPr lvl="1">
              <a:buNone/>
            </a:pPr>
            <a:r>
              <a:rPr lang="en-US" dirty="0"/>
              <a:t>Want to think about what existing statistical method could be used for this problem</a:t>
            </a:r>
          </a:p>
          <a:p>
            <a:pPr lvl="1">
              <a:buNone/>
            </a:pPr>
            <a:r>
              <a:rPr lang="en-US" dirty="0"/>
              <a:t>Want to think about what exactly we want to study with respect to salary</a:t>
            </a:r>
          </a:p>
          <a:p>
            <a:pPr lvl="2">
              <a:buNone/>
            </a:pPr>
            <a:r>
              <a:rPr lang="en-US" dirty="0"/>
              <a:t>Ex: Gender </a:t>
            </a:r>
            <a:r>
              <a:rPr lang="en-US" dirty="0">
                <a:sym typeface="Wingdings" pitchFamily="2" charset="2"/>
              </a:rPr>
              <a:t> Answer questions about wage gap</a:t>
            </a:r>
          </a:p>
          <a:p>
            <a:pPr lvl="2">
              <a:buNone/>
            </a:pPr>
            <a:r>
              <a:rPr lang="en-US" dirty="0">
                <a:sym typeface="Wingdings" pitchFamily="2" charset="2"/>
              </a:rPr>
              <a:t>Ex: Education Level and Years of Experience  Where is time better spent?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474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64ADB3-2B3E-40E2-D754-C53824DB7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Research Question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C4B139-21A2-DDD6-5F4D-D435F7A6B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3906347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2946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32A3CD-7BBF-91D0-0D26-92FD573B5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482BA-90B1-A00A-7FA1-381A7199D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Is there a statistically significant association between gender, education level, and years of experience with salary?</a:t>
            </a:r>
          </a:p>
        </p:txBody>
      </p:sp>
    </p:spTree>
    <p:extLst>
      <p:ext uri="{BB962C8B-B14F-4D97-AF65-F5344CB8AC3E}">
        <p14:creationId xmlns:p14="http://schemas.microsoft.com/office/powerpoint/2010/main" val="360167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39" name="Group 103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040" name="Straight Connector 1039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1" name="Straight Connector 1040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2" name="Straight Connector 1041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1C3E817E-E139-426E-89E5-9DD346EC7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E2ADD2F6-F7FC-464F-8F18-5BDBD27A7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5A3A31F1-FA83-497F-98FF-9A5621DC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elcome To Colaboratory - Colaboratory">
            <a:extLst>
              <a:ext uri="{FF2B5EF4-FFF2-40B4-BE49-F238E27FC236}">
                <a16:creationId xmlns:a16="http://schemas.microsoft.com/office/drawing/2014/main" id="{6353A9FA-998F-EE69-684F-76B08324AB1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7937" y="645106"/>
            <a:ext cx="5559896" cy="5559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343FF9E2-8F7E-4BCC-9A50-C41AD8A56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FC3FDF-F2B7-434E-5F6B-8D07ED64D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559768"/>
            <a:ext cx="3238829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/>
              <a:t>On to Google Colab!</a:t>
            </a:r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47751BC8-250F-493B-BDF9-D45BA5991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318" y="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54" name="Straight Connector 1053">
            <a:extLst>
              <a:ext uri="{FF2B5EF4-FFF2-40B4-BE49-F238E27FC236}">
                <a16:creationId xmlns:a16="http://schemas.microsoft.com/office/drawing/2014/main" id="{BF0F044C-8394-47CB-8E3D-FA56B0693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Straight Connector 1055">
            <a:extLst>
              <a:ext uri="{FF2B5EF4-FFF2-40B4-BE49-F238E27FC236}">
                <a16:creationId xmlns:a16="http://schemas.microsoft.com/office/drawing/2014/main" id="{6B2DCD75-B707-4C51-8ADC-813834C09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2525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Straight Connector 1057">
            <a:extLst>
              <a:ext uri="{FF2B5EF4-FFF2-40B4-BE49-F238E27FC236}">
                <a16:creationId xmlns:a16="http://schemas.microsoft.com/office/drawing/2014/main" id="{F4851414-8BB1-42EF-912B-608FCE07B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644123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841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0455-42A1-FD1E-FFAD-DD8C45C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Output (using b = 1000)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1542B5-41CC-4B01-4547-B9D6F94B4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Regular Linear Regression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36072A5-1304-0B45-7BBE-6DA29F56D28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42870853"/>
              </p:ext>
            </p:extLst>
          </p:nvPr>
        </p:nvGraphicFramePr>
        <p:xfrm>
          <a:off x="1069975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2870175098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47660973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75356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1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50355.36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53333.71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872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5108.74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7716.32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972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-9954.71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18607.06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489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-31196.63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-25630.40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475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25614.96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28743.61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086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31235.13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35447.97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65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5358.55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5618.77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117957"/>
                  </a:ext>
                </a:extLst>
              </a:tr>
            </a:tbl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56DE39-B878-0D27-1F32-F67737B6E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Bootstrap Linear Regression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7EAB6516-A9AB-C982-ACDA-FB29910DF2D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381845910"/>
              </p:ext>
            </p:extLst>
          </p:nvPr>
        </p:nvGraphicFramePr>
        <p:xfrm>
          <a:off x="6457950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110897982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28042384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233099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41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50110.95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53759.45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215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4390.47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8227.36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284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-20150.26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25188.41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629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-29992.68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-26673.56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264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24610.96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29650.25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444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29835.96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36484.64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93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5239.38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5765.74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78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307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0455-42A1-FD1E-FFAD-DD8C45C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Output (using b = 1000)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1542B5-41CC-4B01-4547-B9D6F94B4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Regular Linear Regression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36072A5-1304-0B45-7BBE-6DA29F56D28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52588704"/>
              </p:ext>
            </p:extLst>
          </p:nvPr>
        </p:nvGraphicFramePr>
        <p:xfrm>
          <a:off x="1069975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2870175098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47660973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75356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1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50355.36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53333.71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872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5108.74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7716.32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972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-9954.71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18607.06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489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-31196.63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-25630.40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475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25614.96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28743.61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086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31235.13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35447.97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65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5358.55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5618.77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117957"/>
                  </a:ext>
                </a:extLst>
              </a:tr>
            </a:tbl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56DE39-B878-0D27-1F32-F67737B6E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Bootstrap Linear Regression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7EAB6516-A9AB-C982-ACDA-FB29910DF2D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064724553"/>
              </p:ext>
            </p:extLst>
          </p:nvPr>
        </p:nvGraphicFramePr>
        <p:xfrm>
          <a:off x="6457950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110897982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28042384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233099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41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50110.95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53759.45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215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4390.47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8227.36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284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-20150.26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25188.41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629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-29992.68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-26673.56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264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24610.96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29650.25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444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29835.96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36484.64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93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5239.38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5765.74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78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213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Reference: Female with Bachelor’s Degree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94939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985D92-0875-35F2-07CA-627ECDDC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Methods Covered So Far…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12DE2AD-8B53-086F-0053-05E45B5E75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4267385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2979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Reference: Female with Bachelor’s Degree</a:t>
            </a:r>
          </a:p>
          <a:p>
            <a:r>
              <a:rPr lang="en-US" sz="2000" dirty="0"/>
              <a:t>Shortcut: If the confidence interval includes 0, then the parameter is not statistically significant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26481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Reference: Female with Bachelor’s Degree</a:t>
            </a:r>
          </a:p>
          <a:p>
            <a:r>
              <a:rPr lang="en-US" sz="2000" dirty="0"/>
              <a:t>Shortcut: If the confidence interval includes 0, then the parameter is not statistically significant</a:t>
            </a:r>
          </a:p>
          <a:p>
            <a:r>
              <a:rPr lang="en-US" sz="2000" dirty="0"/>
              <a:t>All parameters were statistically significant except “Other” in the gender category</a:t>
            </a:r>
          </a:p>
          <a:p>
            <a:pPr lvl="1"/>
            <a:r>
              <a:rPr lang="en-US" sz="1800" dirty="0"/>
              <a:t>Negative: High school </a:t>
            </a:r>
          </a:p>
          <a:p>
            <a:pPr lvl="1"/>
            <a:r>
              <a:rPr lang="en-US" sz="1800" dirty="0"/>
              <a:t>Positive: Everything else (higher education, being male, and more years of experience led to statistically significant increases in salary)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87297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From this preliminary analysis, it appears that males earn more than females, more education correlates with higher salaries, and more years of experience correlates with higher salaries</a:t>
            </a:r>
          </a:p>
        </p:txBody>
      </p:sp>
    </p:spTree>
    <p:extLst>
      <p:ext uri="{BB962C8B-B14F-4D97-AF65-F5344CB8AC3E}">
        <p14:creationId xmlns:p14="http://schemas.microsoft.com/office/powerpoint/2010/main" val="1919549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From this preliminary analysis, it appears that males earn more than females, more education correlates with higher salaries, and more years of experience correlates with higher salaries</a:t>
            </a:r>
          </a:p>
          <a:p>
            <a:pPr lvl="1"/>
            <a:r>
              <a:rPr lang="en-US" sz="2000" dirty="0"/>
              <a:t>Gender wage gap</a:t>
            </a:r>
          </a:p>
          <a:p>
            <a:pPr lvl="1"/>
            <a:r>
              <a:rPr lang="en-US" sz="2000" dirty="0"/>
              <a:t>Higher education allows for access to higher paying jobs</a:t>
            </a:r>
          </a:p>
          <a:p>
            <a:pPr lvl="1"/>
            <a:r>
              <a:rPr lang="en-US" sz="2000" dirty="0"/>
              <a:t>More years of experience allows for access to senior positions, which generally pay more</a:t>
            </a:r>
          </a:p>
        </p:txBody>
      </p:sp>
    </p:spTree>
    <p:extLst>
      <p:ext uri="{BB962C8B-B14F-4D97-AF65-F5344CB8AC3E}">
        <p14:creationId xmlns:p14="http://schemas.microsoft.com/office/powerpoint/2010/main" val="2389197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66182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97506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</p:txBody>
      </p:sp>
    </p:spTree>
    <p:extLst>
      <p:ext uri="{BB962C8B-B14F-4D97-AF65-F5344CB8AC3E}">
        <p14:creationId xmlns:p14="http://schemas.microsoft.com/office/powerpoint/2010/main" val="3912062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  <a:p>
            <a:pPr lvl="1"/>
            <a:r>
              <a:rPr lang="en-US" sz="2400" dirty="0"/>
              <a:t>Consider coming out of a Bachelor’s program with 0 years of experience</a:t>
            </a:r>
          </a:p>
          <a:p>
            <a:pPr lvl="2"/>
            <a:r>
              <a:rPr lang="en-US" sz="1800" dirty="0"/>
              <a:t>Can work for 2 years and have an expected gain of ~10-11k</a:t>
            </a:r>
          </a:p>
          <a:p>
            <a:pPr lvl="2"/>
            <a:r>
              <a:rPr lang="en-US" sz="1800" dirty="0"/>
              <a:t>Can work on a Master’s for 1-2 years and have an expected gain of ~25-30k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82834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  <a:p>
            <a:pPr lvl="1"/>
            <a:r>
              <a:rPr lang="en-US" sz="2400" dirty="0"/>
              <a:t>Consider coming out of a Bachelor’s program with 0 years of experience</a:t>
            </a:r>
          </a:p>
          <a:p>
            <a:pPr lvl="2"/>
            <a:r>
              <a:rPr lang="en-US" sz="1800" dirty="0"/>
              <a:t>Can work for 2 years and have an expected gain of ~10-11k</a:t>
            </a:r>
          </a:p>
          <a:p>
            <a:pPr lvl="2"/>
            <a:r>
              <a:rPr lang="en-US" sz="1800" dirty="0"/>
              <a:t>Can work on a Master’s for 1-2 years and have an expected gain of ~25-30k</a:t>
            </a:r>
          </a:p>
          <a:p>
            <a:pPr lvl="3"/>
            <a:r>
              <a:rPr lang="en-US" sz="1800" dirty="0"/>
              <a:t>However, a Master’s can cost </a:t>
            </a:r>
            <a:r>
              <a:rPr lang="en-US" sz="1800" dirty="0">
                <a:hlinkClick r:id="rId2"/>
              </a:rPr>
              <a:t>$30-120k</a:t>
            </a:r>
            <a:endParaRPr lang="en-US" sz="18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554247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398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B6F06E-AD8C-86A2-EA6C-75FB61D1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Methods Not Covered (and many others)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7E3928C-6D64-F077-AF56-F237B35D3E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1669006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2606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</p:txBody>
      </p:sp>
    </p:spTree>
    <p:extLst>
      <p:ext uri="{BB962C8B-B14F-4D97-AF65-F5344CB8AC3E}">
        <p14:creationId xmlns:p14="http://schemas.microsoft.com/office/powerpoint/2010/main" val="8001726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  <a:p>
            <a:pPr>
              <a:buNone/>
            </a:pPr>
            <a:r>
              <a:rPr lang="en-US" dirty="0"/>
              <a:t>Some jobs may not be accessible to certain education levels</a:t>
            </a:r>
          </a:p>
          <a:p>
            <a:pPr lvl="1">
              <a:buNone/>
            </a:pPr>
            <a:r>
              <a:rPr lang="en-US" dirty="0"/>
              <a:t>General trend of higher paying jobs requiring a higher degree?</a:t>
            </a:r>
          </a:p>
        </p:txBody>
      </p:sp>
    </p:spTree>
    <p:extLst>
      <p:ext uri="{BB962C8B-B14F-4D97-AF65-F5344CB8AC3E}">
        <p14:creationId xmlns:p14="http://schemas.microsoft.com/office/powerpoint/2010/main" val="33351620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  <a:p>
            <a:pPr>
              <a:buNone/>
            </a:pPr>
            <a:r>
              <a:rPr lang="en-US" dirty="0"/>
              <a:t>Some jobs may not be accessible to certain education levels</a:t>
            </a:r>
          </a:p>
          <a:p>
            <a:pPr lvl="1">
              <a:buNone/>
            </a:pPr>
            <a:r>
              <a:rPr lang="en-US" dirty="0"/>
              <a:t>General trend of higher paying jobs requiring a higher degree?</a:t>
            </a:r>
          </a:p>
          <a:p>
            <a:pPr>
              <a:buNone/>
            </a:pPr>
            <a:r>
              <a:rPr lang="en-US" dirty="0"/>
              <a:t>Ignoring other key features like type of industry and location</a:t>
            </a:r>
          </a:p>
          <a:p>
            <a:pPr lvl="1">
              <a:buNone/>
            </a:pPr>
            <a:r>
              <a:rPr lang="en-US" dirty="0"/>
              <a:t>Data is not part of dataset</a:t>
            </a:r>
          </a:p>
        </p:txBody>
      </p:sp>
    </p:spTree>
    <p:extLst>
      <p:ext uri="{BB962C8B-B14F-4D97-AF65-F5344CB8AC3E}">
        <p14:creationId xmlns:p14="http://schemas.microsoft.com/office/powerpoint/2010/main" val="34010577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  <a:p>
            <a:pPr>
              <a:buNone/>
            </a:pPr>
            <a:r>
              <a:rPr lang="en-US" dirty="0"/>
              <a:t>Some jobs may not be accessible to certain education levels</a:t>
            </a:r>
          </a:p>
          <a:p>
            <a:pPr lvl="1">
              <a:buNone/>
            </a:pPr>
            <a:r>
              <a:rPr lang="en-US" dirty="0"/>
              <a:t>General trend of higher paying jobs requiring a higher degree?</a:t>
            </a:r>
          </a:p>
          <a:p>
            <a:pPr>
              <a:buNone/>
            </a:pPr>
            <a:r>
              <a:rPr lang="en-US" dirty="0"/>
              <a:t>Ignoring other key features like type of industry and location</a:t>
            </a:r>
          </a:p>
          <a:p>
            <a:pPr lvl="1">
              <a:buNone/>
            </a:pPr>
            <a:r>
              <a:rPr lang="en-US" dirty="0"/>
              <a:t>Data is not part of dataset</a:t>
            </a:r>
          </a:p>
          <a:p>
            <a:pPr>
              <a:buNone/>
            </a:pPr>
            <a:r>
              <a:rPr lang="en-US" dirty="0"/>
              <a:t>Correlation does not equal causation</a:t>
            </a:r>
          </a:p>
        </p:txBody>
      </p:sp>
    </p:spTree>
    <p:extLst>
      <p:ext uri="{BB962C8B-B14F-4D97-AF65-F5344CB8AC3E}">
        <p14:creationId xmlns:p14="http://schemas.microsoft.com/office/powerpoint/2010/main" val="673730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81687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</p:txBody>
      </p:sp>
    </p:spTree>
    <p:extLst>
      <p:ext uri="{BB962C8B-B14F-4D97-AF65-F5344CB8AC3E}">
        <p14:creationId xmlns:p14="http://schemas.microsoft.com/office/powerpoint/2010/main" val="2517952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  <a:p>
            <a:r>
              <a:rPr lang="en-US" sz="2400" dirty="0"/>
              <a:t>Do more data cleaning and filter by industry or job title</a:t>
            </a:r>
          </a:p>
          <a:p>
            <a:pPr lvl="1"/>
            <a:r>
              <a:rPr lang="en-US" sz="2000" dirty="0"/>
              <a:t>More accurate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13244356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  <a:p>
            <a:r>
              <a:rPr lang="en-US" sz="2400" dirty="0"/>
              <a:t>Do more data cleaning and filter by industry or job title</a:t>
            </a:r>
          </a:p>
          <a:p>
            <a:pPr lvl="1"/>
            <a:r>
              <a:rPr lang="en-US" sz="2000" dirty="0"/>
              <a:t>More accurate representation</a:t>
            </a:r>
          </a:p>
          <a:p>
            <a:r>
              <a:rPr lang="en-US" sz="2400" dirty="0"/>
              <a:t>Try using age instead of years of </a:t>
            </a:r>
            <a:r>
              <a:rPr lang="en-US" sz="2400"/>
              <a:t>experience?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69037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  <a:p>
            <a:r>
              <a:rPr lang="en-US" sz="2400" dirty="0"/>
              <a:t>Do more data cleaning and filter by industry or job title</a:t>
            </a:r>
          </a:p>
          <a:p>
            <a:pPr lvl="1"/>
            <a:r>
              <a:rPr lang="en-US" sz="2000" dirty="0"/>
              <a:t>More accurate representation</a:t>
            </a:r>
          </a:p>
          <a:p>
            <a:r>
              <a:rPr lang="en-US" sz="2400" dirty="0"/>
              <a:t>Try using age instead of years of experience?</a:t>
            </a:r>
          </a:p>
          <a:p>
            <a:r>
              <a:rPr lang="en-US" sz="2400" dirty="0"/>
              <a:t>Find a different dataset that targets a particular industry/job title</a:t>
            </a:r>
          </a:p>
        </p:txBody>
      </p:sp>
    </p:spTree>
    <p:extLst>
      <p:ext uri="{BB962C8B-B14F-4D97-AF65-F5344CB8AC3E}">
        <p14:creationId xmlns:p14="http://schemas.microsoft.com/office/powerpoint/2010/main" val="40964222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00AEB-7F32-59ED-DBBD-2149A064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 practice…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0405DC-9D80-6F1D-09D8-2422C03CD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2706240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471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7AB645-BF58-6F72-D173-393E47D11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Bottom Line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2D481C-867B-9600-4C1D-7AA39FE4D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0099427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64836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58EDF-EFFD-943B-8145-DEBABD3DA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916670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/>
              <a:t>Questions?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Question mark">
            <a:extLst>
              <a:ext uri="{FF2B5EF4-FFF2-40B4-BE49-F238E27FC236}">
                <a16:creationId xmlns:a16="http://schemas.microsoft.com/office/drawing/2014/main" id="{05792537-D944-3503-382F-6596167D1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245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A9C548-0579-4864-92A3-093842E89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s and plots layered on a blue digital screen">
            <a:extLst>
              <a:ext uri="{FF2B5EF4-FFF2-40B4-BE49-F238E27FC236}">
                <a16:creationId xmlns:a16="http://schemas.microsoft.com/office/drawing/2014/main" id="{1D4F4D02-CF99-DAD3-EA48-15ED3D0A22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21" r="14685"/>
          <a:stretch/>
        </p:blipFill>
        <p:spPr>
          <a:xfrm>
            <a:off x="20" y="10"/>
            <a:ext cx="6756848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525A5F-CDD4-4EB3-9187-2A0E9EA1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8F5B423-DA6A-4E80-B3CA-549A442C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C730F-0707-9A3C-3857-0AA1AD14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7225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/>
              <a:t>Data Analysis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8170B5-3ECC-493B-85FA-6905971AD1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DD37B8-B6EA-49DC-90EF-F4E359454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00F7FF8-41E5-4585-AFDC-54EA8B275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AE2A71D-F8BA-4E4F-88A8-1F5FD5DF1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45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5011AB-5F6F-E8A8-E2FF-EAB4AABD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Reminders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ECDDFB-51A4-F3E2-3B9D-C4F1DDEC6A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1736346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7632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A1E18B-A855-EC00-2553-CB50B0C9A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/>
              <a:t>Example Problem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B03978-2992-50B0-A942-A674D84A731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8546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25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</p:txBody>
      </p:sp>
    </p:spTree>
    <p:extLst>
      <p:ext uri="{BB962C8B-B14F-4D97-AF65-F5344CB8AC3E}">
        <p14:creationId xmlns:p14="http://schemas.microsoft.com/office/powerpoint/2010/main" val="40166870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1391</Words>
  <Application>Microsoft Macintosh PowerPoint</Application>
  <PresentationFormat>Widescreen</PresentationFormat>
  <Paragraphs>248</Paragraphs>
  <Slides>40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Calibri</vt:lpstr>
      <vt:lpstr>Garamond</vt:lpstr>
      <vt:lpstr>Gill Sans MT</vt:lpstr>
      <vt:lpstr>SavonVTI</vt:lpstr>
      <vt:lpstr>Intro to Computational Statistics</vt:lpstr>
      <vt:lpstr>Methods Covered So Far…</vt:lpstr>
      <vt:lpstr>Methods Not Covered (and many others)</vt:lpstr>
      <vt:lpstr>Bottom Line</vt:lpstr>
      <vt:lpstr>Data Analysis</vt:lpstr>
      <vt:lpstr>Reminders</vt:lpstr>
      <vt:lpstr>Example Problem</vt:lpstr>
      <vt:lpstr>Research Question and Planning</vt:lpstr>
      <vt:lpstr>Research Question and Planning</vt:lpstr>
      <vt:lpstr>Research Question and Planning</vt:lpstr>
      <vt:lpstr>Research Question and Planning</vt:lpstr>
      <vt:lpstr>Research Question and Planning</vt:lpstr>
      <vt:lpstr>Research Question and Planning</vt:lpstr>
      <vt:lpstr>Research Question</vt:lpstr>
      <vt:lpstr>Research Question</vt:lpstr>
      <vt:lpstr>On to Google Colab!</vt:lpstr>
      <vt:lpstr>Code Output (using b = 1000)</vt:lpstr>
      <vt:lpstr>Code Output (using b = 1000)</vt:lpstr>
      <vt:lpstr>Statistical Interpretation</vt:lpstr>
      <vt:lpstr>Statistical Interpretation</vt:lpstr>
      <vt:lpstr>Statistical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Potential Limitations?</vt:lpstr>
      <vt:lpstr>Potential Limitations?</vt:lpstr>
      <vt:lpstr>Potential Limitations?</vt:lpstr>
      <vt:lpstr>Potential Limitations?</vt:lpstr>
      <vt:lpstr>Potential Limitations?</vt:lpstr>
      <vt:lpstr>What next?</vt:lpstr>
      <vt:lpstr>What next?</vt:lpstr>
      <vt:lpstr>What next?</vt:lpstr>
      <vt:lpstr>What next?</vt:lpstr>
      <vt:lpstr>What next?</vt:lpstr>
      <vt:lpstr>In practice…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Computational Statistics</dc:title>
  <dc:creator>Swee, Steven</dc:creator>
  <cp:lastModifiedBy>Swee, Steven</cp:lastModifiedBy>
  <cp:revision>60</cp:revision>
  <dcterms:created xsi:type="dcterms:W3CDTF">2023-06-22T19:14:49Z</dcterms:created>
  <dcterms:modified xsi:type="dcterms:W3CDTF">2023-07-22T04:11:42Z</dcterms:modified>
</cp:coreProperties>
</file>

<file path=docProps/thumbnail.jpeg>
</file>